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75"/>
  </p:notesMasterIdLst>
  <p:sldIdLst>
    <p:sldId id="256" r:id="rId5"/>
    <p:sldId id="264" r:id="rId6"/>
    <p:sldId id="265" r:id="rId7"/>
    <p:sldId id="303" r:id="rId8"/>
    <p:sldId id="302" r:id="rId9"/>
    <p:sldId id="281" r:id="rId10"/>
    <p:sldId id="282" r:id="rId11"/>
    <p:sldId id="304" r:id="rId12"/>
    <p:sldId id="283" r:id="rId13"/>
    <p:sldId id="284" r:id="rId14"/>
    <p:sldId id="305" r:id="rId15"/>
    <p:sldId id="285" r:id="rId16"/>
    <p:sldId id="286" r:id="rId17"/>
    <p:sldId id="287" r:id="rId18"/>
    <p:sldId id="288" r:id="rId19"/>
    <p:sldId id="306" r:id="rId20"/>
    <p:sldId id="289" r:id="rId21"/>
    <p:sldId id="307" r:id="rId22"/>
    <p:sldId id="291" r:id="rId23"/>
    <p:sldId id="290" r:id="rId24"/>
    <p:sldId id="292" r:id="rId25"/>
    <p:sldId id="293" r:id="rId26"/>
    <p:sldId id="334" r:id="rId27"/>
    <p:sldId id="335" r:id="rId28"/>
    <p:sldId id="336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8" r:id="rId37"/>
    <p:sldId id="309" r:id="rId38"/>
    <p:sldId id="310" r:id="rId39"/>
    <p:sldId id="311" r:id="rId40"/>
    <p:sldId id="312" r:id="rId41"/>
    <p:sldId id="323" r:id="rId42"/>
    <p:sldId id="324" r:id="rId43"/>
    <p:sldId id="313" r:id="rId44"/>
    <p:sldId id="314" r:id="rId45"/>
    <p:sldId id="315" r:id="rId46"/>
    <p:sldId id="316" r:id="rId47"/>
    <p:sldId id="317" r:id="rId48"/>
    <p:sldId id="318" r:id="rId49"/>
    <p:sldId id="320" r:id="rId50"/>
    <p:sldId id="319" r:id="rId51"/>
    <p:sldId id="321" r:id="rId52"/>
    <p:sldId id="322" r:id="rId53"/>
    <p:sldId id="337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</p:sldIdLst>
  <p:sldSz cx="9144000" cy="6858000" type="screen4x3"/>
  <p:notesSz cx="6858000" cy="9144000"/>
  <p:embeddedFontLst>
    <p:embeddedFont>
      <p:font typeface="Economica" panose="02000506040000020004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2"/>
    <p:restoredTop sz="96949"/>
  </p:normalViewPr>
  <p:slideViewPr>
    <p:cSldViewPr snapToGrid="0" snapToObjects="1">
      <p:cViewPr>
        <p:scale>
          <a:sx n="94" d="100"/>
          <a:sy n="94" d="100"/>
        </p:scale>
        <p:origin x="144" y="1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4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 modMainMaster">
      <pc:chgData name="Riccardo Berta" userId="c8694f89-bba4-4576-b0a8-456619ca5a8c" providerId="ADAL" clId="{FDDBFC5A-5EA9-5330-BEB8-433D7E3B4C4E}" dt="2026-02-20T14:07:09.348" v="11984" actId="2696"/>
      <pc:docMkLst>
        <pc:docMk/>
      </pc:docMkLst>
      <pc:sldChg chg="modSp mod">
        <pc:chgData name="Riccardo Berta" userId="c8694f89-bba4-4576-b0a8-456619ca5a8c" providerId="ADAL" clId="{FDDBFC5A-5EA9-5330-BEB8-433D7E3B4C4E}" dt="2026-02-20T08:09:48.663" v="9947" actId="20577"/>
        <pc:sldMkLst>
          <pc:docMk/>
          <pc:sldMk cId="0" sldId="256"/>
        </pc:sldMkLst>
        <pc:spChg chg="mod">
          <ac:chgData name="Riccardo Berta" userId="c8694f89-bba4-4576-b0a8-456619ca5a8c" providerId="ADAL" clId="{FDDBFC5A-5EA9-5330-BEB8-433D7E3B4C4E}" dt="2026-02-20T08:09:48.663" v="9947" actId="20577"/>
          <ac:spMkLst>
            <pc:docMk/>
            <pc:sldMk cId="0" sldId="256"/>
            <ac:spMk id="62" creationId="{00000000-0000-0000-0000-000000000000}"/>
          </ac:spMkLst>
        </pc:spChg>
      </pc:sldChg>
      <pc:sldChg chg="modSp mod">
        <pc:chgData name="Riccardo Berta" userId="c8694f89-bba4-4576-b0a8-456619ca5a8c" providerId="ADAL" clId="{FDDBFC5A-5EA9-5330-BEB8-433D7E3B4C4E}" dt="2026-02-20T12:51:33.117" v="11505" actId="14100"/>
        <pc:sldMkLst>
          <pc:docMk/>
          <pc:sldMk cId="0" sldId="264"/>
        </pc:sldMkLst>
        <pc:spChg chg="mod">
          <ac:chgData name="Riccardo Berta" userId="c8694f89-bba4-4576-b0a8-456619ca5a8c" providerId="ADAL" clId="{FDDBFC5A-5EA9-5330-BEB8-433D7E3B4C4E}" dt="2026-02-20T12:51:33.117" v="11505" actId="14100"/>
          <ac:spMkLst>
            <pc:docMk/>
            <pc:sldMk cId="0" sldId="264"/>
            <ac:spMk id="84" creationId="{00000000-0000-0000-0000-000000000000}"/>
          </ac:spMkLst>
        </pc:spChg>
      </pc:sldChg>
      <pc:sldChg chg="del">
        <pc:chgData name="Riccardo Berta" userId="c8694f89-bba4-4576-b0a8-456619ca5a8c" providerId="ADAL" clId="{FDDBFC5A-5EA9-5330-BEB8-433D7E3B4C4E}" dt="2026-02-20T14:07:09.348" v="11984" actId="2696"/>
        <pc:sldMkLst>
          <pc:docMk/>
          <pc:sldMk cId="1073505695" sldId="280"/>
        </pc:sldMkLst>
      </pc:sldChg>
      <pc:sldChg chg="addSp delSp modSp add mod">
        <pc:chgData name="Riccardo Berta" userId="c8694f89-bba4-4576-b0a8-456619ca5a8c" providerId="ADAL" clId="{FDDBFC5A-5EA9-5330-BEB8-433D7E3B4C4E}" dt="2026-01-28T08:57:10.204" v="7980" actId="1076"/>
        <pc:sldMkLst>
          <pc:docMk/>
          <pc:sldMk cId="2962858782" sldId="310"/>
        </pc:sldMkLst>
        <pc:picChg chg="add mod">
          <ac:chgData name="Riccardo Berta" userId="c8694f89-bba4-4576-b0a8-456619ca5a8c" providerId="ADAL" clId="{FDDBFC5A-5EA9-5330-BEB8-433D7E3B4C4E}" dt="2026-01-28T08:57:10.204" v="7980" actId="1076"/>
          <ac:picMkLst>
            <pc:docMk/>
            <pc:sldMk cId="2962858782" sldId="310"/>
            <ac:picMk id="8" creationId="{20912BA4-D063-E520-971F-47B922A50261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0:14:21.063" v="8005" actId="1076"/>
        <pc:sldMkLst>
          <pc:docMk/>
          <pc:sldMk cId="1148267375" sldId="311"/>
        </pc:sldMkLst>
        <pc:spChg chg="mod">
          <ac:chgData name="Riccardo Berta" userId="c8694f89-bba4-4576-b0a8-456619ca5a8c" providerId="ADAL" clId="{FDDBFC5A-5EA9-5330-BEB8-433D7E3B4C4E}" dt="2026-01-28T08:59:38.041" v="7998" actId="20577"/>
          <ac:spMkLst>
            <pc:docMk/>
            <pc:sldMk cId="1148267375" sldId="311"/>
            <ac:spMk id="84" creationId="{3721D0D6-2A53-DFF7-0E7E-101DEB65AC5E}"/>
          </ac:spMkLst>
        </pc:spChg>
        <pc:picChg chg="add mod">
          <ac:chgData name="Riccardo Berta" userId="c8694f89-bba4-4576-b0a8-456619ca5a8c" providerId="ADAL" clId="{FDDBFC5A-5EA9-5330-BEB8-433D7E3B4C4E}" dt="2026-01-28T10:14:21.063" v="8005" actId="1076"/>
          <ac:picMkLst>
            <pc:docMk/>
            <pc:sldMk cId="1148267375" sldId="311"/>
            <ac:picMk id="7" creationId="{BF514B0C-9CDE-9423-FE04-1FE0E4ADC2B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0:36:30.809" v="8051" actId="20577"/>
        <pc:sldMkLst>
          <pc:docMk/>
          <pc:sldMk cId="263610727" sldId="312"/>
        </pc:sldMkLst>
        <pc:spChg chg="mod">
          <ac:chgData name="Riccardo Berta" userId="c8694f89-bba4-4576-b0a8-456619ca5a8c" providerId="ADAL" clId="{FDDBFC5A-5EA9-5330-BEB8-433D7E3B4C4E}" dt="2026-01-21T09:09:35.414" v="7300" actId="790"/>
          <ac:spMkLst>
            <pc:docMk/>
            <pc:sldMk cId="263610727" sldId="312"/>
            <ac:spMk id="83" creationId="{4E517B53-BC9E-6F51-7558-E3EE68143136}"/>
          </ac:spMkLst>
        </pc:spChg>
        <pc:spChg chg="mod">
          <ac:chgData name="Riccardo Berta" userId="c8694f89-bba4-4576-b0a8-456619ca5a8c" providerId="ADAL" clId="{FDDBFC5A-5EA9-5330-BEB8-433D7E3B4C4E}" dt="2026-01-28T10:36:30.809" v="8051" actId="20577"/>
          <ac:spMkLst>
            <pc:docMk/>
            <pc:sldMk cId="263610727" sldId="312"/>
            <ac:spMk id="84" creationId="{D7BEBBE2-3A25-956A-51A5-F52ECE8E24F2}"/>
          </ac:spMkLst>
        </pc:spChg>
        <pc:picChg chg="add mod">
          <ac:chgData name="Riccardo Berta" userId="c8694f89-bba4-4576-b0a8-456619ca5a8c" providerId="ADAL" clId="{FDDBFC5A-5EA9-5330-BEB8-433D7E3B4C4E}" dt="2026-01-28T10:36:21.006" v="8043" actId="1076"/>
          <ac:picMkLst>
            <pc:docMk/>
            <pc:sldMk cId="263610727" sldId="312"/>
            <ac:picMk id="6" creationId="{6D6A64E9-9146-8BDC-9A5B-2A791E8A40E3}"/>
          </ac:picMkLst>
        </pc:picChg>
      </pc:sldChg>
      <pc:sldChg chg="addSp delSp modSp add mod modNotesTx">
        <pc:chgData name="Riccardo Berta" userId="c8694f89-bba4-4576-b0a8-456619ca5a8c" providerId="ADAL" clId="{FDDBFC5A-5EA9-5330-BEB8-433D7E3B4C4E}" dt="2026-01-28T15:19:48.657" v="8450" actId="1076"/>
        <pc:sldMkLst>
          <pc:docMk/>
          <pc:sldMk cId="989842057" sldId="313"/>
        </pc:sldMkLst>
        <pc:spChg chg="mod">
          <ac:chgData name="Riccardo Berta" userId="c8694f89-bba4-4576-b0a8-456619ca5a8c" providerId="ADAL" clId="{FDDBFC5A-5EA9-5330-BEB8-433D7E3B4C4E}" dt="2026-01-28T15:19:38.551" v="8448" actId="20577"/>
          <ac:spMkLst>
            <pc:docMk/>
            <pc:sldMk cId="989842057" sldId="313"/>
            <ac:spMk id="84" creationId="{74CE82B1-C9CC-872B-A949-7D225B1BF7B4}"/>
          </ac:spMkLst>
        </pc:spChg>
        <pc:picChg chg="add mod">
          <ac:chgData name="Riccardo Berta" userId="c8694f89-bba4-4576-b0a8-456619ca5a8c" providerId="ADAL" clId="{FDDBFC5A-5EA9-5330-BEB8-433D7E3B4C4E}" dt="2026-01-28T15:19:48.657" v="8450" actId="1076"/>
          <ac:picMkLst>
            <pc:docMk/>
            <pc:sldMk cId="989842057" sldId="313"/>
            <ac:picMk id="4" creationId="{7215818D-9DAF-C540-F26A-230EAB1E37D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2T16:29:29.950" v="9299" actId="20577"/>
        <pc:sldMkLst>
          <pc:docMk/>
          <pc:sldMk cId="3461555452" sldId="314"/>
        </pc:sldMkLst>
        <pc:spChg chg="mod">
          <ac:chgData name="Riccardo Berta" userId="c8694f89-bba4-4576-b0a8-456619ca5a8c" providerId="ADAL" clId="{FDDBFC5A-5EA9-5330-BEB8-433D7E3B4C4E}" dt="2026-01-22T13:57:27.016" v="7560" actId="20577"/>
          <ac:spMkLst>
            <pc:docMk/>
            <pc:sldMk cId="3461555452" sldId="314"/>
            <ac:spMk id="83" creationId="{8450E6C2-D918-88CD-172C-C7A465A33880}"/>
          </ac:spMkLst>
        </pc:spChg>
        <pc:spChg chg="mod">
          <ac:chgData name="Riccardo Berta" userId="c8694f89-bba4-4576-b0a8-456619ca5a8c" providerId="ADAL" clId="{FDDBFC5A-5EA9-5330-BEB8-433D7E3B4C4E}" dt="2026-02-12T16:29:29.950" v="9299" actId="20577"/>
          <ac:spMkLst>
            <pc:docMk/>
            <pc:sldMk cId="3461555452" sldId="314"/>
            <ac:spMk id="84" creationId="{119AED3B-52E5-ECB6-8A5D-FEEFB8A98781}"/>
          </ac:spMkLst>
        </pc:spChg>
        <pc:picChg chg="add mod">
          <ac:chgData name="Riccardo Berta" userId="c8694f89-bba4-4576-b0a8-456619ca5a8c" providerId="ADAL" clId="{FDDBFC5A-5EA9-5330-BEB8-433D7E3B4C4E}" dt="2026-01-28T15:30:43.184" v="8507" actId="1076"/>
          <ac:picMkLst>
            <pc:docMk/>
            <pc:sldMk cId="3461555452" sldId="314"/>
            <ac:picMk id="5" creationId="{113B81F5-DD62-99D8-9B60-8521512604E3}"/>
          </ac:picMkLst>
        </pc:picChg>
        <pc:picChg chg="add mod">
          <ac:chgData name="Riccardo Berta" userId="c8694f89-bba4-4576-b0a8-456619ca5a8c" providerId="ADAL" clId="{FDDBFC5A-5EA9-5330-BEB8-433D7E3B4C4E}" dt="2026-01-28T15:30:44.776" v="8508" actId="1076"/>
          <ac:picMkLst>
            <pc:docMk/>
            <pc:sldMk cId="3461555452" sldId="314"/>
            <ac:picMk id="7" creationId="{D930FDFC-05F9-A8D7-1B68-3361ECD69BA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2T16:35:12.841" v="9371" actId="1035"/>
        <pc:sldMkLst>
          <pc:docMk/>
          <pc:sldMk cId="3126443557" sldId="315"/>
        </pc:sldMkLst>
        <pc:spChg chg="add mod">
          <ac:chgData name="Riccardo Berta" userId="c8694f89-bba4-4576-b0a8-456619ca5a8c" providerId="ADAL" clId="{FDDBFC5A-5EA9-5330-BEB8-433D7E3B4C4E}" dt="2026-02-12T16:35:10.013" v="9367" actId="14100"/>
          <ac:spMkLst>
            <pc:docMk/>
            <pc:sldMk cId="3126443557" sldId="315"/>
            <ac:spMk id="5" creationId="{86E238A3-6CBE-9F2B-90CB-B615B007D573}"/>
          </ac:spMkLst>
        </pc:spChg>
        <pc:spChg chg="mod">
          <ac:chgData name="Riccardo Berta" userId="c8694f89-bba4-4576-b0a8-456619ca5a8c" providerId="ADAL" clId="{FDDBFC5A-5EA9-5330-BEB8-433D7E3B4C4E}" dt="2026-01-22T13:57:31.647" v="7565" actId="20577"/>
          <ac:spMkLst>
            <pc:docMk/>
            <pc:sldMk cId="3126443557" sldId="315"/>
            <ac:spMk id="83" creationId="{937D6668-3A58-222A-6DC2-8B0526925165}"/>
          </ac:spMkLst>
        </pc:spChg>
        <pc:picChg chg="add mod">
          <ac:chgData name="Riccardo Berta" userId="c8694f89-bba4-4576-b0a8-456619ca5a8c" providerId="ADAL" clId="{FDDBFC5A-5EA9-5330-BEB8-433D7E3B4C4E}" dt="2026-02-12T16:35:12.841" v="9371" actId="1035"/>
          <ac:picMkLst>
            <pc:docMk/>
            <pc:sldMk cId="3126443557" sldId="315"/>
            <ac:picMk id="2" creationId="{3443766F-A02D-C2E3-6D95-0E51FB6002F2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3T12:52:38.503" v="7967" actId="14100"/>
        <pc:sldMkLst>
          <pc:docMk/>
          <pc:sldMk cId="1893690439" sldId="316"/>
        </pc:sldMkLst>
        <pc:spChg chg="mod">
          <ac:chgData name="Riccardo Berta" userId="c8694f89-bba4-4576-b0a8-456619ca5a8c" providerId="ADAL" clId="{FDDBFC5A-5EA9-5330-BEB8-433D7E3B4C4E}" dt="2026-01-23T08:16:14.883" v="7793"/>
          <ac:spMkLst>
            <pc:docMk/>
            <pc:sldMk cId="1893690439" sldId="316"/>
            <ac:spMk id="83" creationId="{7E47991A-57F1-98CA-6AD5-48DCBE4AFFD3}"/>
          </ac:spMkLst>
        </pc:spChg>
        <pc:spChg chg="mod">
          <ac:chgData name="Riccardo Berta" userId="c8694f89-bba4-4576-b0a8-456619ca5a8c" providerId="ADAL" clId="{FDDBFC5A-5EA9-5330-BEB8-433D7E3B4C4E}" dt="2026-01-23T12:52:23.554" v="7962" actId="113"/>
          <ac:spMkLst>
            <pc:docMk/>
            <pc:sldMk cId="1893690439" sldId="316"/>
            <ac:spMk id="84" creationId="{D231E644-5C69-B176-55D7-71C0F3AA10B6}"/>
          </ac:spMkLst>
        </pc:spChg>
        <pc:picChg chg="add mod">
          <ac:chgData name="Riccardo Berta" userId="c8694f89-bba4-4576-b0a8-456619ca5a8c" providerId="ADAL" clId="{FDDBFC5A-5EA9-5330-BEB8-433D7E3B4C4E}" dt="2026-01-23T12:52:21.384" v="7961" actId="1035"/>
          <ac:picMkLst>
            <pc:docMk/>
            <pc:sldMk cId="1893690439" sldId="316"/>
            <ac:picMk id="5" creationId="{44F3DCCE-71C2-88B2-096C-79CB157AA21C}"/>
          </ac:picMkLst>
        </pc:picChg>
        <pc:picChg chg="add mod">
          <ac:chgData name="Riccardo Berta" userId="c8694f89-bba4-4576-b0a8-456619ca5a8c" providerId="ADAL" clId="{FDDBFC5A-5EA9-5330-BEB8-433D7E3B4C4E}" dt="2026-01-23T12:52:38.503" v="7967" actId="14100"/>
          <ac:picMkLst>
            <pc:docMk/>
            <pc:sldMk cId="1893690439" sldId="316"/>
            <ac:picMk id="7" creationId="{8700DC2A-898D-E08C-0A11-A41CBBB0611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9T11:40:56.752" v="8681" actId="1037"/>
        <pc:sldMkLst>
          <pc:docMk/>
          <pc:sldMk cId="3400235454" sldId="317"/>
        </pc:sldMkLst>
        <pc:spChg chg="mod">
          <ac:chgData name="Riccardo Berta" userId="c8694f89-bba4-4576-b0a8-456619ca5a8c" providerId="ADAL" clId="{FDDBFC5A-5EA9-5330-BEB8-433D7E3B4C4E}" dt="2026-01-23T13:26:39.311" v="7972" actId="20577"/>
          <ac:spMkLst>
            <pc:docMk/>
            <pc:sldMk cId="3400235454" sldId="317"/>
            <ac:spMk id="83" creationId="{D1B58CB0-8C62-062B-A750-7266221C6A9D}"/>
          </ac:spMkLst>
        </pc:spChg>
        <pc:spChg chg="mod">
          <ac:chgData name="Riccardo Berta" userId="c8694f89-bba4-4576-b0a8-456619ca5a8c" providerId="ADAL" clId="{FDDBFC5A-5EA9-5330-BEB8-433D7E3B4C4E}" dt="2026-01-29T11:40:34.950" v="8666" actId="20577"/>
          <ac:spMkLst>
            <pc:docMk/>
            <pc:sldMk cId="3400235454" sldId="317"/>
            <ac:spMk id="84" creationId="{1B68837D-C4B4-DFE1-1CF8-8D3DDCE3AE0F}"/>
          </ac:spMkLst>
        </pc:spChg>
        <pc:picChg chg="add mod">
          <ac:chgData name="Riccardo Berta" userId="c8694f89-bba4-4576-b0a8-456619ca5a8c" providerId="ADAL" clId="{FDDBFC5A-5EA9-5330-BEB8-433D7E3B4C4E}" dt="2026-01-29T11:40:40.035" v="8675" actId="1038"/>
          <ac:picMkLst>
            <pc:docMk/>
            <pc:sldMk cId="3400235454" sldId="317"/>
            <ac:picMk id="2" creationId="{672B0EF7-51E8-09CC-1B1E-6A53BF4E52F8}"/>
          </ac:picMkLst>
        </pc:picChg>
        <pc:picChg chg="add mod">
          <ac:chgData name="Riccardo Berta" userId="c8694f89-bba4-4576-b0a8-456619ca5a8c" providerId="ADAL" clId="{FDDBFC5A-5EA9-5330-BEB8-433D7E3B4C4E}" dt="2026-01-29T11:40:56.752" v="8681" actId="1037"/>
          <ac:picMkLst>
            <pc:docMk/>
            <pc:sldMk cId="3400235454" sldId="317"/>
            <ac:picMk id="4" creationId="{C898A8C4-3286-1DEC-A9F2-B6430852839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06T16:04:22.389" v="8771" actId="21"/>
        <pc:sldMkLst>
          <pc:docMk/>
          <pc:sldMk cId="841483501" sldId="318"/>
        </pc:sldMkLst>
        <pc:spChg chg="mod">
          <ac:chgData name="Riccardo Berta" userId="c8694f89-bba4-4576-b0a8-456619ca5a8c" providerId="ADAL" clId="{FDDBFC5A-5EA9-5330-BEB8-433D7E3B4C4E}" dt="2026-02-06T16:03:11.607" v="8758"/>
          <ac:spMkLst>
            <pc:docMk/>
            <pc:sldMk cId="841483501" sldId="318"/>
            <ac:spMk id="83" creationId="{4D2388FF-382E-030C-16F2-50520BD125D3}"/>
          </ac:spMkLst>
        </pc:spChg>
        <pc:spChg chg="mod">
          <ac:chgData name="Riccardo Berta" userId="c8694f89-bba4-4576-b0a8-456619ca5a8c" providerId="ADAL" clId="{FDDBFC5A-5EA9-5330-BEB8-433D7E3B4C4E}" dt="2026-02-06T16:03:21.449" v="8762" actId="20577"/>
          <ac:spMkLst>
            <pc:docMk/>
            <pc:sldMk cId="841483501" sldId="318"/>
            <ac:spMk id="84" creationId="{D0636C30-B3ED-DB88-87EA-3DD6D9353148}"/>
          </ac:spMkLst>
        </pc:spChg>
        <pc:picChg chg="add mod">
          <ac:chgData name="Riccardo Berta" userId="c8694f89-bba4-4576-b0a8-456619ca5a8c" providerId="ADAL" clId="{FDDBFC5A-5EA9-5330-BEB8-433D7E3B4C4E}" dt="2026-02-06T16:03:25.604" v="8764" actId="1076"/>
          <ac:picMkLst>
            <pc:docMk/>
            <pc:sldMk cId="841483501" sldId="318"/>
            <ac:picMk id="2" creationId="{ABC55086-DAE9-3E43-AD22-44B0436D0A7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06T16:28:55.170" v="8884" actId="1076"/>
        <pc:sldMkLst>
          <pc:docMk/>
          <pc:sldMk cId="2419444314" sldId="319"/>
        </pc:sldMkLst>
        <pc:spChg chg="mod">
          <ac:chgData name="Riccardo Berta" userId="c8694f89-bba4-4576-b0a8-456619ca5a8c" providerId="ADAL" clId="{FDDBFC5A-5EA9-5330-BEB8-433D7E3B4C4E}" dt="2026-02-06T16:06:24.122" v="8781" actId="20577"/>
          <ac:spMkLst>
            <pc:docMk/>
            <pc:sldMk cId="2419444314" sldId="319"/>
            <ac:spMk id="83" creationId="{89344DA6-FE0F-BA07-5116-D925B2E136D0}"/>
          </ac:spMkLst>
        </pc:spChg>
        <pc:spChg chg="mod">
          <ac:chgData name="Riccardo Berta" userId="c8694f89-bba4-4576-b0a8-456619ca5a8c" providerId="ADAL" clId="{FDDBFC5A-5EA9-5330-BEB8-433D7E3B4C4E}" dt="2026-02-06T16:28:49.448" v="8881" actId="20577"/>
          <ac:spMkLst>
            <pc:docMk/>
            <pc:sldMk cId="2419444314" sldId="319"/>
            <ac:spMk id="84" creationId="{62BF3E5C-8894-5A0A-ACD2-2CA3BEF5CB32}"/>
          </ac:spMkLst>
        </pc:spChg>
        <pc:picChg chg="add mod">
          <ac:chgData name="Riccardo Berta" userId="c8694f89-bba4-4576-b0a8-456619ca5a8c" providerId="ADAL" clId="{FDDBFC5A-5EA9-5330-BEB8-433D7E3B4C4E}" dt="2026-02-06T16:28:55.170" v="8884" actId="1076"/>
          <ac:picMkLst>
            <pc:docMk/>
            <pc:sldMk cId="2419444314" sldId="319"/>
            <ac:picMk id="6" creationId="{CE0DA5E7-C030-4F8B-3640-6F11F4DB4EAE}"/>
          </ac:picMkLst>
        </pc:picChg>
      </pc:sldChg>
      <pc:sldChg chg="addSp delSp modSp add mod ord">
        <pc:chgData name="Riccardo Berta" userId="c8694f89-bba4-4576-b0a8-456619ca5a8c" providerId="ADAL" clId="{FDDBFC5A-5EA9-5330-BEB8-433D7E3B4C4E}" dt="2026-02-13T07:48:08.183" v="9553" actId="14100"/>
        <pc:sldMkLst>
          <pc:docMk/>
          <pc:sldMk cId="918109026" sldId="320"/>
        </pc:sldMkLst>
        <pc:spChg chg="mod">
          <ac:chgData name="Riccardo Berta" userId="c8694f89-bba4-4576-b0a8-456619ca5a8c" providerId="ADAL" clId="{FDDBFC5A-5EA9-5330-BEB8-433D7E3B4C4E}" dt="2026-02-06T16:04:37.298" v="8775" actId="20577"/>
          <ac:spMkLst>
            <pc:docMk/>
            <pc:sldMk cId="918109026" sldId="320"/>
            <ac:spMk id="83" creationId="{A91697EB-C466-9D7F-B274-EEE02DE3C145}"/>
          </ac:spMkLst>
        </pc:spChg>
        <pc:spChg chg="mod">
          <ac:chgData name="Riccardo Berta" userId="c8694f89-bba4-4576-b0a8-456619ca5a8c" providerId="ADAL" clId="{FDDBFC5A-5EA9-5330-BEB8-433D7E3B4C4E}" dt="2026-02-06T16:02:54.291" v="8756" actId="113"/>
          <ac:spMkLst>
            <pc:docMk/>
            <pc:sldMk cId="918109026" sldId="320"/>
            <ac:spMk id="84" creationId="{9764126A-A099-8901-16A2-43B9AF5F0B70}"/>
          </ac:spMkLst>
        </pc:spChg>
        <pc:picChg chg="add del mod">
          <ac:chgData name="Riccardo Berta" userId="c8694f89-bba4-4576-b0a8-456619ca5a8c" providerId="ADAL" clId="{FDDBFC5A-5EA9-5330-BEB8-433D7E3B4C4E}" dt="2026-02-06T16:26:54.706" v="8846" actId="21"/>
          <ac:picMkLst>
            <pc:docMk/>
            <pc:sldMk cId="918109026" sldId="320"/>
            <ac:picMk id="3" creationId="{1F677336-538D-B0E0-5DB5-08E570BE200F}"/>
          </ac:picMkLst>
        </pc:picChg>
        <pc:picChg chg="add mod">
          <ac:chgData name="Riccardo Berta" userId="c8694f89-bba4-4576-b0a8-456619ca5a8c" providerId="ADAL" clId="{FDDBFC5A-5EA9-5330-BEB8-433D7E3B4C4E}" dt="2026-02-13T07:48:08.183" v="9553" actId="14100"/>
          <ac:picMkLst>
            <pc:docMk/>
            <pc:sldMk cId="918109026" sldId="320"/>
            <ac:picMk id="6" creationId="{5BFA9AE2-C708-9EDD-81B4-334E7CBEB1D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3T07:50:30.610" v="9558" actId="1076"/>
        <pc:sldMkLst>
          <pc:docMk/>
          <pc:sldMk cId="782729275" sldId="321"/>
        </pc:sldMkLst>
        <pc:spChg chg="mod">
          <ac:chgData name="Riccardo Berta" userId="c8694f89-bba4-4576-b0a8-456619ca5a8c" providerId="ADAL" clId="{FDDBFC5A-5EA9-5330-BEB8-433D7E3B4C4E}" dt="2026-02-06T16:08:24.194" v="8816" actId="20577"/>
          <ac:spMkLst>
            <pc:docMk/>
            <pc:sldMk cId="782729275" sldId="321"/>
            <ac:spMk id="83" creationId="{D61EBD7C-674C-9A21-486F-FD3D0B7E52A6}"/>
          </ac:spMkLst>
        </pc:spChg>
        <pc:spChg chg="mod">
          <ac:chgData name="Riccardo Berta" userId="c8694f89-bba4-4576-b0a8-456619ca5a8c" providerId="ADAL" clId="{FDDBFC5A-5EA9-5330-BEB8-433D7E3B4C4E}" dt="2026-02-06T16:26:49.017" v="8844" actId="20577"/>
          <ac:spMkLst>
            <pc:docMk/>
            <pc:sldMk cId="782729275" sldId="321"/>
            <ac:spMk id="84" creationId="{60C09B8F-5238-C582-243B-021AD0B3E670}"/>
          </ac:spMkLst>
        </pc:spChg>
        <pc:picChg chg="add mod">
          <ac:chgData name="Riccardo Berta" userId="c8694f89-bba4-4576-b0a8-456619ca5a8c" providerId="ADAL" clId="{FDDBFC5A-5EA9-5330-BEB8-433D7E3B4C4E}" dt="2026-02-06T16:26:58.051" v="8847"/>
          <ac:picMkLst>
            <pc:docMk/>
            <pc:sldMk cId="782729275" sldId="321"/>
            <ac:picMk id="3" creationId="{E0E64920-0670-E245-9202-9343359A6B46}"/>
          </ac:picMkLst>
        </pc:picChg>
        <pc:picChg chg="add mod">
          <ac:chgData name="Riccardo Berta" userId="c8694f89-bba4-4576-b0a8-456619ca5a8c" providerId="ADAL" clId="{FDDBFC5A-5EA9-5330-BEB8-433D7E3B4C4E}" dt="2026-02-13T07:50:30.610" v="9558" actId="1076"/>
          <ac:picMkLst>
            <pc:docMk/>
            <pc:sldMk cId="782729275" sldId="321"/>
            <ac:picMk id="4" creationId="{F4CA29BB-8CB7-FD3A-D7BD-48E3944DCA95}"/>
          </ac:picMkLst>
        </pc:picChg>
      </pc:sldChg>
      <pc:sldChg chg="addSp modSp add mod">
        <pc:chgData name="Riccardo Berta" userId="c8694f89-bba4-4576-b0a8-456619ca5a8c" providerId="ADAL" clId="{FDDBFC5A-5EA9-5330-BEB8-433D7E3B4C4E}" dt="2026-02-13T07:50:58.244" v="9563" actId="20577"/>
        <pc:sldMkLst>
          <pc:docMk/>
          <pc:sldMk cId="2627287014" sldId="322"/>
        </pc:sldMkLst>
        <pc:spChg chg="mod">
          <ac:chgData name="Riccardo Berta" userId="c8694f89-bba4-4576-b0a8-456619ca5a8c" providerId="ADAL" clId="{FDDBFC5A-5EA9-5330-BEB8-433D7E3B4C4E}" dt="2026-02-13T07:50:58.244" v="9563" actId="20577"/>
          <ac:spMkLst>
            <pc:docMk/>
            <pc:sldMk cId="2627287014" sldId="322"/>
            <ac:spMk id="83" creationId="{72415622-A8AA-2073-1858-906AC58A0C5B}"/>
          </ac:spMkLst>
        </pc:spChg>
        <pc:spChg chg="mod">
          <ac:chgData name="Riccardo Berta" userId="c8694f89-bba4-4576-b0a8-456619ca5a8c" providerId="ADAL" clId="{FDDBFC5A-5EA9-5330-BEB8-433D7E3B4C4E}" dt="2026-02-06T16:45:12.462" v="8927" actId="20577"/>
          <ac:spMkLst>
            <pc:docMk/>
            <pc:sldMk cId="2627287014" sldId="322"/>
            <ac:spMk id="84" creationId="{2E484D0C-0386-E1A0-7EFB-2ECF547D127E}"/>
          </ac:spMkLst>
        </pc:spChg>
        <pc:picChg chg="add mod">
          <ac:chgData name="Riccardo Berta" userId="c8694f89-bba4-4576-b0a8-456619ca5a8c" providerId="ADAL" clId="{FDDBFC5A-5EA9-5330-BEB8-433D7E3B4C4E}" dt="2026-02-06T16:44:16.799" v="8900" actId="1076"/>
          <ac:picMkLst>
            <pc:docMk/>
            <pc:sldMk cId="2627287014" sldId="322"/>
            <ac:picMk id="2" creationId="{7678003D-D394-9627-CBF0-12CDF4B92C6A}"/>
          </ac:picMkLst>
        </pc:picChg>
        <pc:picChg chg="add mod">
          <ac:chgData name="Riccardo Berta" userId="c8694f89-bba4-4576-b0a8-456619ca5a8c" providerId="ADAL" clId="{FDDBFC5A-5EA9-5330-BEB8-433D7E3B4C4E}" dt="2026-02-11T11:32:35.064" v="9039" actId="1076"/>
          <ac:picMkLst>
            <pc:docMk/>
            <pc:sldMk cId="2627287014" sldId="322"/>
            <ac:picMk id="3" creationId="{13D5E16A-6333-8B3A-146A-F5441E26915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2:30:56.138" v="8145" actId="1076"/>
        <pc:sldMkLst>
          <pc:docMk/>
          <pc:sldMk cId="779647324" sldId="323"/>
        </pc:sldMkLst>
        <pc:spChg chg="mod">
          <ac:chgData name="Riccardo Berta" userId="c8694f89-bba4-4576-b0a8-456619ca5a8c" providerId="ADAL" clId="{FDDBFC5A-5EA9-5330-BEB8-433D7E3B4C4E}" dt="2026-01-28T10:36:42.271" v="8058" actId="20577"/>
          <ac:spMkLst>
            <pc:docMk/>
            <pc:sldMk cId="779647324" sldId="323"/>
            <ac:spMk id="83" creationId="{30E08253-88E7-C4D0-9E7D-239DAB22C732}"/>
          </ac:spMkLst>
        </pc:spChg>
        <pc:spChg chg="mod">
          <ac:chgData name="Riccardo Berta" userId="c8694f89-bba4-4576-b0a8-456619ca5a8c" providerId="ADAL" clId="{FDDBFC5A-5EA9-5330-BEB8-433D7E3B4C4E}" dt="2026-01-28T12:30:49.718" v="8144" actId="1076"/>
          <ac:spMkLst>
            <pc:docMk/>
            <pc:sldMk cId="779647324" sldId="323"/>
            <ac:spMk id="84" creationId="{F5CFE278-B0D4-CF30-E77C-57F89CB6D0FB}"/>
          </ac:spMkLst>
        </pc:spChg>
        <pc:picChg chg="add mod">
          <ac:chgData name="Riccardo Berta" userId="c8694f89-bba4-4576-b0a8-456619ca5a8c" providerId="ADAL" clId="{FDDBFC5A-5EA9-5330-BEB8-433D7E3B4C4E}" dt="2026-01-28T12:30:56.138" v="8145" actId="1076"/>
          <ac:picMkLst>
            <pc:docMk/>
            <pc:sldMk cId="779647324" sldId="323"/>
            <ac:picMk id="2" creationId="{81FBCD95-C71F-6CD5-12D9-C44E93BC656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8T15:18:54.576" v="8366" actId="1076"/>
        <pc:sldMkLst>
          <pc:docMk/>
          <pc:sldMk cId="2262073856" sldId="324"/>
        </pc:sldMkLst>
        <pc:spChg chg="mod">
          <ac:chgData name="Riccardo Berta" userId="c8694f89-bba4-4576-b0a8-456619ca5a8c" providerId="ADAL" clId="{FDDBFC5A-5EA9-5330-BEB8-433D7E3B4C4E}" dt="2026-01-28T12:32:31.912" v="8159" actId="20577"/>
          <ac:spMkLst>
            <pc:docMk/>
            <pc:sldMk cId="2262073856" sldId="324"/>
            <ac:spMk id="83" creationId="{E9B06F12-0B06-553C-9558-304F77AC85E3}"/>
          </ac:spMkLst>
        </pc:spChg>
        <pc:spChg chg="mod">
          <ac:chgData name="Riccardo Berta" userId="c8694f89-bba4-4576-b0a8-456619ca5a8c" providerId="ADAL" clId="{FDDBFC5A-5EA9-5330-BEB8-433D7E3B4C4E}" dt="2026-01-28T15:18:53.323" v="8352" actId="20577"/>
          <ac:spMkLst>
            <pc:docMk/>
            <pc:sldMk cId="2262073856" sldId="324"/>
            <ac:spMk id="84" creationId="{E6E03003-D962-5020-4FA8-AD6AC60A9193}"/>
          </ac:spMkLst>
        </pc:spChg>
        <pc:picChg chg="add mod">
          <ac:chgData name="Riccardo Berta" userId="c8694f89-bba4-4576-b0a8-456619ca5a8c" providerId="ADAL" clId="{FDDBFC5A-5EA9-5330-BEB8-433D7E3B4C4E}" dt="2026-01-28T15:18:54.422" v="8363" actId="14100"/>
          <ac:picMkLst>
            <pc:docMk/>
            <pc:sldMk cId="2262073856" sldId="324"/>
            <ac:picMk id="6" creationId="{AEBE6693-B129-75EB-E61A-30BC5395699C}"/>
          </ac:picMkLst>
        </pc:picChg>
        <pc:picChg chg="add mod">
          <ac:chgData name="Riccardo Berta" userId="c8694f89-bba4-4576-b0a8-456619ca5a8c" providerId="ADAL" clId="{FDDBFC5A-5EA9-5330-BEB8-433D7E3B4C4E}" dt="2026-01-28T15:18:54.492" v="8365" actId="14100"/>
          <ac:picMkLst>
            <pc:docMk/>
            <pc:sldMk cId="2262073856" sldId="324"/>
            <ac:picMk id="7" creationId="{5CA274DC-1788-1CD5-B995-42DCC9BCDA27}"/>
          </ac:picMkLst>
        </pc:picChg>
        <pc:picChg chg="add mod">
          <ac:chgData name="Riccardo Berta" userId="c8694f89-bba4-4576-b0a8-456619ca5a8c" providerId="ADAL" clId="{FDDBFC5A-5EA9-5330-BEB8-433D7E3B4C4E}" dt="2026-01-28T15:18:54.576" v="8366" actId="1076"/>
          <ac:picMkLst>
            <pc:docMk/>
            <pc:sldMk cId="2262073856" sldId="324"/>
            <ac:picMk id="14" creationId="{AD741452-E4BD-3CFB-BA54-18E1E1103804}"/>
          </ac:picMkLst>
        </pc:picChg>
      </pc:sldChg>
      <pc:sldChg chg="modSp add mod">
        <pc:chgData name="Riccardo Berta" userId="c8694f89-bba4-4576-b0a8-456619ca5a8c" providerId="ADAL" clId="{FDDBFC5A-5EA9-5330-BEB8-433D7E3B4C4E}" dt="2026-02-12T16:47:42.415" v="9541" actId="20577"/>
        <pc:sldMkLst>
          <pc:docMk/>
          <pc:sldMk cId="2994148507" sldId="325"/>
        </pc:sldMkLst>
        <pc:spChg chg="mod">
          <ac:chgData name="Riccardo Berta" userId="c8694f89-bba4-4576-b0a8-456619ca5a8c" providerId="ADAL" clId="{FDDBFC5A-5EA9-5330-BEB8-433D7E3B4C4E}" dt="2026-02-12T16:44:50.791" v="9495" actId="20577"/>
          <ac:spMkLst>
            <pc:docMk/>
            <pc:sldMk cId="2994148507" sldId="325"/>
            <ac:spMk id="83" creationId="{3CD615A2-5D37-A1E5-5017-A31434962C69}"/>
          </ac:spMkLst>
        </pc:spChg>
        <pc:spChg chg="mod">
          <ac:chgData name="Riccardo Berta" userId="c8694f89-bba4-4576-b0a8-456619ca5a8c" providerId="ADAL" clId="{FDDBFC5A-5EA9-5330-BEB8-433D7E3B4C4E}" dt="2026-02-12T16:47:42.415" v="9541" actId="20577"/>
          <ac:spMkLst>
            <pc:docMk/>
            <pc:sldMk cId="2994148507" sldId="325"/>
            <ac:spMk id="84" creationId="{00128AAA-6ABB-7CC1-BA73-A591A4FE83CF}"/>
          </ac:spMkLst>
        </pc:spChg>
      </pc:sldChg>
      <pc:sldChg chg="addSp modSp add mod">
        <pc:chgData name="Riccardo Berta" userId="c8694f89-bba4-4576-b0a8-456619ca5a8c" providerId="ADAL" clId="{FDDBFC5A-5EA9-5330-BEB8-433D7E3B4C4E}" dt="2026-02-13T08:00:49.835" v="9663" actId="1076"/>
        <pc:sldMkLst>
          <pc:docMk/>
          <pc:sldMk cId="3844678423" sldId="326"/>
        </pc:sldMkLst>
        <pc:spChg chg="mod">
          <ac:chgData name="Riccardo Berta" userId="c8694f89-bba4-4576-b0a8-456619ca5a8c" providerId="ADAL" clId="{FDDBFC5A-5EA9-5330-BEB8-433D7E3B4C4E}" dt="2026-02-12T16:44:56.972" v="9498" actId="20577"/>
          <ac:spMkLst>
            <pc:docMk/>
            <pc:sldMk cId="3844678423" sldId="326"/>
            <ac:spMk id="83" creationId="{7295F160-E714-7DC9-0289-697BBAC380E5}"/>
          </ac:spMkLst>
        </pc:spChg>
        <pc:spChg chg="mod">
          <ac:chgData name="Riccardo Berta" userId="c8694f89-bba4-4576-b0a8-456619ca5a8c" providerId="ADAL" clId="{FDDBFC5A-5EA9-5330-BEB8-433D7E3B4C4E}" dt="2026-02-13T08:00:41.907" v="9661" actId="20577"/>
          <ac:spMkLst>
            <pc:docMk/>
            <pc:sldMk cId="3844678423" sldId="326"/>
            <ac:spMk id="84" creationId="{74BB2521-C799-C3A2-00E1-0564E7BAEAD3}"/>
          </ac:spMkLst>
        </pc:spChg>
        <pc:picChg chg="add mod">
          <ac:chgData name="Riccardo Berta" userId="c8694f89-bba4-4576-b0a8-456619ca5a8c" providerId="ADAL" clId="{FDDBFC5A-5EA9-5330-BEB8-433D7E3B4C4E}" dt="2026-02-13T08:00:49.835" v="9663" actId="1076"/>
          <ac:picMkLst>
            <pc:docMk/>
            <pc:sldMk cId="3844678423" sldId="326"/>
            <ac:picMk id="2" creationId="{44C98D89-4118-0E07-1D3A-34EE8AACF53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0T07:46:24.026" v="9689" actId="1036"/>
        <pc:sldMkLst>
          <pc:docMk/>
          <pc:sldMk cId="2456179136" sldId="327"/>
        </pc:sldMkLst>
        <pc:spChg chg="add del mod">
          <ac:chgData name="Riccardo Berta" userId="c8694f89-bba4-4576-b0a8-456619ca5a8c" providerId="ADAL" clId="{FDDBFC5A-5EA9-5330-BEB8-433D7E3B4C4E}" dt="2026-02-20T07:45:35.468" v="9671" actId="478"/>
          <ac:spMkLst>
            <pc:docMk/>
            <pc:sldMk cId="2456179136" sldId="327"/>
            <ac:spMk id="3" creationId="{6054CA32-6994-BE2E-2B35-547D06A795F3}"/>
          </ac:spMkLst>
        </pc:spChg>
        <pc:spChg chg="mod">
          <ac:chgData name="Riccardo Berta" userId="c8694f89-bba4-4576-b0a8-456619ca5a8c" providerId="ADAL" clId="{FDDBFC5A-5EA9-5330-BEB8-433D7E3B4C4E}" dt="2026-02-13T08:01:06.523" v="9668" actId="20577"/>
          <ac:spMkLst>
            <pc:docMk/>
            <pc:sldMk cId="2456179136" sldId="327"/>
            <ac:spMk id="83" creationId="{4C1D7076-2697-4993-CE6E-B5BB2731BE41}"/>
          </ac:spMkLst>
        </pc:spChg>
        <pc:spChg chg="del">
          <ac:chgData name="Riccardo Berta" userId="c8694f89-bba4-4576-b0a8-456619ca5a8c" providerId="ADAL" clId="{FDDBFC5A-5EA9-5330-BEB8-433D7E3B4C4E}" dt="2026-02-20T07:45:33.518" v="9669" actId="478"/>
          <ac:spMkLst>
            <pc:docMk/>
            <pc:sldMk cId="2456179136" sldId="327"/>
            <ac:spMk id="84" creationId="{57EB77EB-D7F5-EB6A-09C8-2F6524869D55}"/>
          </ac:spMkLst>
        </pc:spChg>
        <pc:picChg chg="add del mod">
          <ac:chgData name="Riccardo Berta" userId="c8694f89-bba4-4576-b0a8-456619ca5a8c" providerId="ADAL" clId="{FDDBFC5A-5EA9-5330-BEB8-433D7E3B4C4E}" dt="2026-02-20T07:46:09.299" v="9674" actId="478"/>
          <ac:picMkLst>
            <pc:docMk/>
            <pc:sldMk cId="2456179136" sldId="327"/>
            <ac:picMk id="4" creationId="{B05DA19E-7DBC-8FAF-BAA6-E5CE1A2AF60C}"/>
          </ac:picMkLst>
        </pc:picChg>
        <pc:picChg chg="add mod">
          <ac:chgData name="Riccardo Berta" userId="c8694f89-bba4-4576-b0a8-456619ca5a8c" providerId="ADAL" clId="{FDDBFC5A-5EA9-5330-BEB8-433D7E3B4C4E}" dt="2026-02-20T07:46:24.026" v="9689" actId="1036"/>
          <ac:picMkLst>
            <pc:docMk/>
            <pc:sldMk cId="2456179136" sldId="327"/>
            <ac:picMk id="5" creationId="{447B88B8-2FD6-F408-CA1B-285E59FC7609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01:57.687" v="9812" actId="14100"/>
        <pc:sldMkLst>
          <pc:docMk/>
          <pc:sldMk cId="2499856704" sldId="328"/>
        </pc:sldMkLst>
        <pc:spChg chg="mod">
          <ac:chgData name="Riccardo Berta" userId="c8694f89-bba4-4576-b0a8-456619ca5a8c" providerId="ADAL" clId="{FDDBFC5A-5EA9-5330-BEB8-433D7E3B4C4E}" dt="2026-02-20T07:47:00.622" v="9705"/>
          <ac:spMkLst>
            <pc:docMk/>
            <pc:sldMk cId="2499856704" sldId="328"/>
            <ac:spMk id="83" creationId="{20300412-0CE0-DAF0-FD3E-BB131A293AA6}"/>
          </ac:spMkLst>
        </pc:spChg>
        <pc:spChg chg="mod">
          <ac:chgData name="Riccardo Berta" userId="c8694f89-bba4-4576-b0a8-456619ca5a8c" providerId="ADAL" clId="{FDDBFC5A-5EA9-5330-BEB8-433D7E3B4C4E}" dt="2026-02-20T08:01:46.945" v="9808" actId="20577"/>
          <ac:spMkLst>
            <pc:docMk/>
            <pc:sldMk cId="2499856704" sldId="328"/>
            <ac:spMk id="84" creationId="{DB9F629D-51C9-4F12-FFD4-5AF451C34D95}"/>
          </ac:spMkLst>
        </pc:spChg>
        <pc:picChg chg="add mod">
          <ac:chgData name="Riccardo Berta" userId="c8694f89-bba4-4576-b0a8-456619ca5a8c" providerId="ADAL" clId="{FDDBFC5A-5EA9-5330-BEB8-433D7E3B4C4E}" dt="2026-02-20T08:01:22.097" v="9798" actId="1035"/>
          <ac:picMkLst>
            <pc:docMk/>
            <pc:sldMk cId="2499856704" sldId="328"/>
            <ac:picMk id="2" creationId="{803B9B14-B0A5-B780-830B-03F92AFE022B}"/>
          </ac:picMkLst>
        </pc:picChg>
        <pc:picChg chg="add mod">
          <ac:chgData name="Riccardo Berta" userId="c8694f89-bba4-4576-b0a8-456619ca5a8c" providerId="ADAL" clId="{FDDBFC5A-5EA9-5330-BEB8-433D7E3B4C4E}" dt="2026-02-20T08:01:57.687" v="9812" actId="14100"/>
          <ac:picMkLst>
            <pc:docMk/>
            <pc:sldMk cId="2499856704" sldId="328"/>
            <ac:picMk id="3" creationId="{26A9096F-FF59-4C84-B2DF-AE05EC2DC757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09:30.350" v="9935" actId="20577"/>
        <pc:sldMkLst>
          <pc:docMk/>
          <pc:sldMk cId="3213312131" sldId="329"/>
        </pc:sldMkLst>
        <pc:spChg chg="mod">
          <ac:chgData name="Riccardo Berta" userId="c8694f89-bba4-4576-b0a8-456619ca5a8c" providerId="ADAL" clId="{FDDBFC5A-5EA9-5330-BEB8-433D7E3B4C4E}" dt="2026-02-20T08:02:15.138" v="9829" actId="20577"/>
          <ac:spMkLst>
            <pc:docMk/>
            <pc:sldMk cId="3213312131" sldId="329"/>
            <ac:spMk id="83" creationId="{B1A61C19-B222-E883-9F57-0E243E546D95}"/>
          </ac:spMkLst>
        </pc:spChg>
        <pc:spChg chg="mod">
          <ac:chgData name="Riccardo Berta" userId="c8694f89-bba4-4576-b0a8-456619ca5a8c" providerId="ADAL" clId="{FDDBFC5A-5EA9-5330-BEB8-433D7E3B4C4E}" dt="2026-02-20T08:09:30.350" v="9935" actId="20577"/>
          <ac:spMkLst>
            <pc:docMk/>
            <pc:sldMk cId="3213312131" sldId="329"/>
            <ac:spMk id="84" creationId="{450628EE-51C3-D7AD-FDBB-95CD95783AB8}"/>
          </ac:spMkLst>
        </pc:spChg>
        <pc:picChg chg="add mod">
          <ac:chgData name="Riccardo Berta" userId="c8694f89-bba4-4576-b0a8-456619ca5a8c" providerId="ADAL" clId="{FDDBFC5A-5EA9-5330-BEB8-433D7E3B4C4E}" dt="2026-02-20T08:09:18.569" v="9926" actId="1076"/>
          <ac:picMkLst>
            <pc:docMk/>
            <pc:sldMk cId="3213312131" sldId="329"/>
            <ac:picMk id="2" creationId="{A73AC94F-8A23-0430-012D-85300B700E69}"/>
          </ac:picMkLst>
        </pc:picChg>
        <pc:picChg chg="add mod">
          <ac:chgData name="Riccardo Berta" userId="c8694f89-bba4-4576-b0a8-456619ca5a8c" providerId="ADAL" clId="{FDDBFC5A-5EA9-5330-BEB8-433D7E3B4C4E}" dt="2026-02-20T08:08:33.455" v="9912" actId="1038"/>
          <ac:picMkLst>
            <pc:docMk/>
            <pc:sldMk cId="3213312131" sldId="329"/>
            <ac:picMk id="3" creationId="{4EA5635B-5F22-CB87-B872-EEC8E0D0EE2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0T08:32:25.733" v="10119" actId="20577"/>
        <pc:sldMkLst>
          <pc:docMk/>
          <pc:sldMk cId="2374093655" sldId="330"/>
        </pc:sldMkLst>
        <pc:spChg chg="add del">
          <ac:chgData name="Riccardo Berta" userId="c8694f89-bba4-4576-b0a8-456619ca5a8c" providerId="ADAL" clId="{FDDBFC5A-5EA9-5330-BEB8-433D7E3B4C4E}" dt="2026-02-20T08:30:58.164" v="10081" actId="22"/>
          <ac:spMkLst>
            <pc:docMk/>
            <pc:sldMk cId="2374093655" sldId="330"/>
            <ac:spMk id="4" creationId="{1EBBBD3A-BA5D-6774-3519-A8BE88C2BF93}"/>
          </ac:spMkLst>
        </pc:spChg>
        <pc:spChg chg="mod">
          <ac:chgData name="Riccardo Berta" userId="c8694f89-bba4-4576-b0a8-456619ca5a8c" providerId="ADAL" clId="{FDDBFC5A-5EA9-5330-BEB8-433D7E3B4C4E}" dt="2026-02-20T08:31:40.439" v="10096" actId="20577"/>
          <ac:spMkLst>
            <pc:docMk/>
            <pc:sldMk cId="2374093655" sldId="330"/>
            <ac:spMk id="83" creationId="{209196DF-08C1-EB77-57A5-12B36F21A035}"/>
          </ac:spMkLst>
        </pc:spChg>
        <pc:spChg chg="mod">
          <ac:chgData name="Riccardo Berta" userId="c8694f89-bba4-4576-b0a8-456619ca5a8c" providerId="ADAL" clId="{FDDBFC5A-5EA9-5330-BEB8-433D7E3B4C4E}" dt="2026-02-20T08:32:25.733" v="10119" actId="20577"/>
          <ac:spMkLst>
            <pc:docMk/>
            <pc:sldMk cId="2374093655" sldId="330"/>
            <ac:spMk id="84" creationId="{C2D0650E-2542-5995-A38D-3B8998D95613}"/>
          </ac:spMkLst>
        </pc:spChg>
        <pc:picChg chg="add mod">
          <ac:chgData name="Riccardo Berta" userId="c8694f89-bba4-4576-b0a8-456619ca5a8c" providerId="ADAL" clId="{FDDBFC5A-5EA9-5330-BEB8-433D7E3B4C4E}" dt="2026-02-20T08:31:49.166" v="10101" actId="1076"/>
          <ac:picMkLst>
            <pc:docMk/>
            <pc:sldMk cId="2374093655" sldId="330"/>
            <ac:picMk id="2" creationId="{09C93ED2-A7FB-7DC2-D763-0280E7C79D7C}"/>
          </ac:picMkLst>
        </pc:picChg>
        <pc:picChg chg="add mod">
          <ac:chgData name="Riccardo Berta" userId="c8694f89-bba4-4576-b0a8-456619ca5a8c" providerId="ADAL" clId="{FDDBFC5A-5EA9-5330-BEB8-433D7E3B4C4E}" dt="2026-02-20T08:31:54.850" v="10103" actId="1076"/>
          <ac:picMkLst>
            <pc:docMk/>
            <pc:sldMk cId="2374093655" sldId="330"/>
            <ac:picMk id="5" creationId="{4355F3BA-BABC-6136-9986-A6FD0F82452B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8:42:28.179" v="10286" actId="1036"/>
        <pc:sldMkLst>
          <pc:docMk/>
          <pc:sldMk cId="3204619251" sldId="331"/>
        </pc:sldMkLst>
        <pc:spChg chg="mod">
          <ac:chgData name="Riccardo Berta" userId="c8694f89-bba4-4576-b0a8-456619ca5a8c" providerId="ADAL" clId="{FDDBFC5A-5EA9-5330-BEB8-433D7E3B4C4E}" dt="2026-02-20T08:31:44.126" v="10100" actId="20577"/>
          <ac:spMkLst>
            <pc:docMk/>
            <pc:sldMk cId="3204619251" sldId="331"/>
            <ac:spMk id="83" creationId="{6130F1DD-13A7-52AB-38EB-51538B8292C9}"/>
          </ac:spMkLst>
        </pc:spChg>
        <pc:spChg chg="mod">
          <ac:chgData name="Riccardo Berta" userId="c8694f89-bba4-4576-b0a8-456619ca5a8c" providerId="ADAL" clId="{FDDBFC5A-5EA9-5330-BEB8-433D7E3B4C4E}" dt="2026-02-20T08:42:15.169" v="10281" actId="404"/>
          <ac:spMkLst>
            <pc:docMk/>
            <pc:sldMk cId="3204619251" sldId="331"/>
            <ac:spMk id="84" creationId="{BB13BD5A-971E-B122-A18C-86E54C3400D8}"/>
          </ac:spMkLst>
        </pc:spChg>
        <pc:picChg chg="add mod">
          <ac:chgData name="Riccardo Berta" userId="c8694f89-bba4-4576-b0a8-456619ca5a8c" providerId="ADAL" clId="{FDDBFC5A-5EA9-5330-BEB8-433D7E3B4C4E}" dt="2026-02-20T08:42:10.725" v="10274" actId="1076"/>
          <ac:picMkLst>
            <pc:docMk/>
            <pc:sldMk cId="3204619251" sldId="331"/>
            <ac:picMk id="2" creationId="{731D7709-961D-FC71-5885-69DCA5F26255}"/>
          </ac:picMkLst>
        </pc:picChg>
        <pc:picChg chg="add mod">
          <ac:chgData name="Riccardo Berta" userId="c8694f89-bba4-4576-b0a8-456619ca5a8c" providerId="ADAL" clId="{FDDBFC5A-5EA9-5330-BEB8-433D7E3B4C4E}" dt="2026-02-20T08:42:18.933" v="10282" actId="1076"/>
          <ac:picMkLst>
            <pc:docMk/>
            <pc:sldMk cId="3204619251" sldId="331"/>
            <ac:picMk id="3" creationId="{BE987C76-2819-DA46-FA6E-EA2C80AEEB79}"/>
          </ac:picMkLst>
        </pc:picChg>
        <pc:picChg chg="add mod">
          <ac:chgData name="Riccardo Berta" userId="c8694f89-bba4-4576-b0a8-456619ca5a8c" providerId="ADAL" clId="{FDDBFC5A-5EA9-5330-BEB8-433D7E3B4C4E}" dt="2026-02-20T08:42:24.992" v="10284" actId="1076"/>
          <ac:picMkLst>
            <pc:docMk/>
            <pc:sldMk cId="3204619251" sldId="331"/>
            <ac:picMk id="4" creationId="{EC00CBE3-14B6-DFE0-F87D-9AC91559DD1C}"/>
          </ac:picMkLst>
        </pc:picChg>
        <pc:picChg chg="add mod">
          <ac:chgData name="Riccardo Berta" userId="c8694f89-bba4-4576-b0a8-456619ca5a8c" providerId="ADAL" clId="{FDDBFC5A-5EA9-5330-BEB8-433D7E3B4C4E}" dt="2026-02-20T08:42:28.179" v="10286" actId="1036"/>
          <ac:picMkLst>
            <pc:docMk/>
            <pc:sldMk cId="3204619251" sldId="331"/>
            <ac:picMk id="5" creationId="{3AABE1DE-E411-AE3D-0016-0F6540F29739}"/>
          </ac:picMkLst>
        </pc:picChg>
      </pc:sldChg>
      <pc:sldChg chg="modSp add mod">
        <pc:chgData name="Riccardo Berta" userId="c8694f89-bba4-4576-b0a8-456619ca5a8c" providerId="ADAL" clId="{FDDBFC5A-5EA9-5330-BEB8-433D7E3B4C4E}" dt="2026-02-20T08:48:20.907" v="10442" actId="14100"/>
        <pc:sldMkLst>
          <pc:docMk/>
          <pc:sldMk cId="3122670591" sldId="332"/>
        </pc:sldMkLst>
        <pc:spChg chg="mod">
          <ac:chgData name="Riccardo Berta" userId="c8694f89-bba4-4576-b0a8-456619ca5a8c" providerId="ADAL" clId="{FDDBFC5A-5EA9-5330-BEB8-433D7E3B4C4E}" dt="2026-02-20T08:42:39.923" v="10287"/>
          <ac:spMkLst>
            <pc:docMk/>
            <pc:sldMk cId="3122670591" sldId="332"/>
            <ac:spMk id="83" creationId="{3C1B215C-E709-18DE-54CB-B573DA3218FC}"/>
          </ac:spMkLst>
        </pc:spChg>
        <pc:spChg chg="mod">
          <ac:chgData name="Riccardo Berta" userId="c8694f89-bba4-4576-b0a8-456619ca5a8c" providerId="ADAL" clId="{FDDBFC5A-5EA9-5330-BEB8-433D7E3B4C4E}" dt="2026-02-20T08:48:20.907" v="10442" actId="14100"/>
          <ac:spMkLst>
            <pc:docMk/>
            <pc:sldMk cId="3122670591" sldId="332"/>
            <ac:spMk id="84" creationId="{2C1C8FE2-2618-4E12-485C-4E894A6F9D4C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0T09:17:48.612" v="10705" actId="20577"/>
        <pc:sldMkLst>
          <pc:docMk/>
          <pc:sldMk cId="3430465069" sldId="333"/>
        </pc:sldMkLst>
        <pc:spChg chg="mod">
          <ac:chgData name="Riccardo Berta" userId="c8694f89-bba4-4576-b0a8-456619ca5a8c" providerId="ADAL" clId="{FDDBFC5A-5EA9-5330-BEB8-433D7E3B4C4E}" dt="2026-02-20T09:17:48.612" v="10705" actId="20577"/>
          <ac:spMkLst>
            <pc:docMk/>
            <pc:sldMk cId="3430465069" sldId="333"/>
            <ac:spMk id="83" creationId="{A9BA982D-8B5E-A455-B78C-63094A860D4B}"/>
          </ac:spMkLst>
        </pc:spChg>
        <pc:spChg chg="mod">
          <ac:chgData name="Riccardo Berta" userId="c8694f89-bba4-4576-b0a8-456619ca5a8c" providerId="ADAL" clId="{FDDBFC5A-5EA9-5330-BEB8-433D7E3B4C4E}" dt="2026-02-20T09:03:18.156" v="10559" actId="403"/>
          <ac:spMkLst>
            <pc:docMk/>
            <pc:sldMk cId="3430465069" sldId="333"/>
            <ac:spMk id="84" creationId="{6D6AD73C-453F-DD50-6A1A-31C59051BE43}"/>
          </ac:spMkLst>
        </pc:spChg>
        <pc:picChg chg="add del mod">
          <ac:chgData name="Riccardo Berta" userId="c8694f89-bba4-4576-b0a8-456619ca5a8c" providerId="ADAL" clId="{FDDBFC5A-5EA9-5330-BEB8-433D7E3B4C4E}" dt="2026-02-20T09:02:26.424" v="10528" actId="478"/>
          <ac:picMkLst>
            <pc:docMk/>
            <pc:sldMk cId="3430465069" sldId="333"/>
            <ac:picMk id="2" creationId="{68B267FC-F2FB-F0B6-C780-0A9187F0029C}"/>
          </ac:picMkLst>
        </pc:picChg>
        <pc:picChg chg="add mod">
          <ac:chgData name="Riccardo Berta" userId="c8694f89-bba4-4576-b0a8-456619ca5a8c" providerId="ADAL" clId="{FDDBFC5A-5EA9-5330-BEB8-433D7E3B4C4E}" dt="2026-02-20T09:03:22.125" v="10566" actId="1036"/>
          <ac:picMkLst>
            <pc:docMk/>
            <pc:sldMk cId="3430465069" sldId="333"/>
            <ac:picMk id="3" creationId="{C82B1215-EDEF-7287-C1C0-3B4A5777E0A6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2:53.991" v="9222" actId="1035"/>
        <pc:sldMkLst>
          <pc:docMk/>
          <pc:sldMk cId="3610936512" sldId="334"/>
        </pc:sldMkLst>
        <pc:spChg chg="mod">
          <ac:chgData name="Riccardo Berta" userId="c8694f89-bba4-4576-b0a8-456619ca5a8c" providerId="ADAL" clId="{FDDBFC5A-5EA9-5330-BEB8-433D7E3B4C4E}" dt="2026-02-12T16:17:51.456" v="9164" actId="20577"/>
          <ac:spMkLst>
            <pc:docMk/>
            <pc:sldMk cId="3610936512" sldId="334"/>
            <ac:spMk id="83" creationId="{8A9119B1-82A8-05EE-DB7F-228BB6E44CB2}"/>
          </ac:spMkLst>
        </pc:spChg>
        <pc:spChg chg="mod">
          <ac:chgData name="Riccardo Berta" userId="c8694f89-bba4-4576-b0a8-456619ca5a8c" providerId="ADAL" clId="{FDDBFC5A-5EA9-5330-BEB8-433D7E3B4C4E}" dt="2026-02-12T16:10:14.703" v="9131" actId="790"/>
          <ac:spMkLst>
            <pc:docMk/>
            <pc:sldMk cId="3610936512" sldId="334"/>
            <ac:spMk id="84" creationId="{E90EB87A-6933-97C2-03C4-1439F83CC68C}"/>
          </ac:spMkLst>
        </pc:spChg>
        <pc:picChg chg="add mod">
          <ac:chgData name="Riccardo Berta" userId="c8694f89-bba4-4576-b0a8-456619ca5a8c" providerId="ADAL" clId="{FDDBFC5A-5EA9-5330-BEB8-433D7E3B4C4E}" dt="2026-02-12T16:05:53.608" v="9097" actId="1076"/>
          <ac:picMkLst>
            <pc:docMk/>
            <pc:sldMk cId="3610936512" sldId="334"/>
            <ac:picMk id="2" creationId="{DE59CE15-5940-1BBB-5335-816D55A5804B}"/>
          </ac:picMkLst>
        </pc:picChg>
        <pc:picChg chg="add mod">
          <ac:chgData name="Riccardo Berta" userId="c8694f89-bba4-4576-b0a8-456619ca5a8c" providerId="ADAL" clId="{FDDBFC5A-5EA9-5330-BEB8-433D7E3B4C4E}" dt="2026-02-12T16:22:53.991" v="9222" actId="1035"/>
          <ac:picMkLst>
            <pc:docMk/>
            <pc:sldMk cId="3610936512" sldId="334"/>
            <ac:picMk id="3" creationId="{1B2CF83D-78D5-B86F-23BF-7671F96F9D07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2:47.880" v="9212" actId="1035"/>
        <pc:sldMkLst>
          <pc:docMk/>
          <pc:sldMk cId="485426424" sldId="335"/>
        </pc:sldMkLst>
        <pc:spChg chg="mod">
          <ac:chgData name="Riccardo Berta" userId="c8694f89-bba4-4576-b0a8-456619ca5a8c" providerId="ADAL" clId="{FDDBFC5A-5EA9-5330-BEB8-433D7E3B4C4E}" dt="2026-02-12T16:17:45.523" v="9157" actId="20577"/>
          <ac:spMkLst>
            <pc:docMk/>
            <pc:sldMk cId="485426424" sldId="335"/>
            <ac:spMk id="83" creationId="{EE93DD5E-DF78-B6F7-993F-307FC51225FA}"/>
          </ac:spMkLst>
        </pc:spChg>
        <pc:spChg chg="mod">
          <ac:chgData name="Riccardo Berta" userId="c8694f89-bba4-4576-b0a8-456619ca5a8c" providerId="ADAL" clId="{FDDBFC5A-5EA9-5330-BEB8-433D7E3B4C4E}" dt="2026-02-12T16:22:34.912" v="9204" actId="20577"/>
          <ac:spMkLst>
            <pc:docMk/>
            <pc:sldMk cId="485426424" sldId="335"/>
            <ac:spMk id="84" creationId="{04551C9C-7B2B-6EB5-367E-5C44CEB0ECA2}"/>
          </ac:spMkLst>
        </pc:spChg>
        <pc:picChg chg="add mod">
          <ac:chgData name="Riccardo Berta" userId="c8694f89-bba4-4576-b0a8-456619ca5a8c" providerId="ADAL" clId="{FDDBFC5A-5EA9-5330-BEB8-433D7E3B4C4E}" dt="2026-02-12T16:22:47.880" v="9212" actId="1035"/>
          <ac:picMkLst>
            <pc:docMk/>
            <pc:sldMk cId="485426424" sldId="335"/>
            <ac:picMk id="2" creationId="{DF790F90-3791-6359-23FA-D22830B7FA03}"/>
          </ac:picMkLst>
        </pc:picChg>
      </pc:sldChg>
      <pc:sldChg chg="addSp modSp add mod">
        <pc:chgData name="Riccardo Berta" userId="c8694f89-bba4-4576-b0a8-456619ca5a8c" providerId="ADAL" clId="{FDDBFC5A-5EA9-5330-BEB8-433D7E3B4C4E}" dt="2026-02-12T16:28:49.910" v="9293" actId="20577"/>
        <pc:sldMkLst>
          <pc:docMk/>
          <pc:sldMk cId="2919734075" sldId="336"/>
        </pc:sldMkLst>
        <pc:spChg chg="mod">
          <ac:chgData name="Riccardo Berta" userId="c8694f89-bba4-4576-b0a8-456619ca5a8c" providerId="ADAL" clId="{FDDBFC5A-5EA9-5330-BEB8-433D7E3B4C4E}" dt="2026-02-12T16:24:27.126" v="9226" actId="20577"/>
          <ac:spMkLst>
            <pc:docMk/>
            <pc:sldMk cId="2919734075" sldId="336"/>
            <ac:spMk id="83" creationId="{16EEC884-A214-C9B6-EE26-CAFE153298B2}"/>
          </ac:spMkLst>
        </pc:spChg>
        <pc:spChg chg="mod">
          <ac:chgData name="Riccardo Berta" userId="c8694f89-bba4-4576-b0a8-456619ca5a8c" providerId="ADAL" clId="{FDDBFC5A-5EA9-5330-BEB8-433D7E3B4C4E}" dt="2026-02-12T16:28:49.910" v="9293" actId="20577"/>
          <ac:spMkLst>
            <pc:docMk/>
            <pc:sldMk cId="2919734075" sldId="336"/>
            <ac:spMk id="84" creationId="{2B932B98-7E65-A342-09BB-809B40FE4F8D}"/>
          </ac:spMkLst>
        </pc:spChg>
        <pc:picChg chg="add mod modCrop">
          <ac:chgData name="Riccardo Berta" userId="c8694f89-bba4-4576-b0a8-456619ca5a8c" providerId="ADAL" clId="{FDDBFC5A-5EA9-5330-BEB8-433D7E3B4C4E}" dt="2026-02-12T16:28:47.374" v="9292" actId="1076"/>
          <ac:picMkLst>
            <pc:docMk/>
            <pc:sldMk cId="2919734075" sldId="336"/>
            <ac:picMk id="2" creationId="{1263AB2C-CE7B-CD10-2230-41E2B2BC888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13T07:59:26.106" v="9658" actId="14100"/>
        <pc:sldMkLst>
          <pc:docMk/>
          <pc:sldMk cId="629688013" sldId="337"/>
        </pc:sldMkLst>
        <pc:spChg chg="mod">
          <ac:chgData name="Riccardo Berta" userId="c8694f89-bba4-4576-b0a8-456619ca5a8c" providerId="ADAL" clId="{FDDBFC5A-5EA9-5330-BEB8-433D7E3B4C4E}" dt="2026-02-13T07:51:05.476" v="9567" actId="20577"/>
          <ac:spMkLst>
            <pc:docMk/>
            <pc:sldMk cId="629688013" sldId="337"/>
            <ac:spMk id="83" creationId="{A507E64A-D92A-BF7C-F6A4-A91929E48616}"/>
          </ac:spMkLst>
        </pc:spChg>
        <pc:spChg chg="mod">
          <ac:chgData name="Riccardo Berta" userId="c8694f89-bba4-4576-b0a8-456619ca5a8c" providerId="ADAL" clId="{FDDBFC5A-5EA9-5330-BEB8-433D7E3B4C4E}" dt="2026-02-13T07:59:26.106" v="9658" actId="14100"/>
          <ac:spMkLst>
            <pc:docMk/>
            <pc:sldMk cId="629688013" sldId="337"/>
            <ac:spMk id="84" creationId="{EA43D28B-AD73-A275-BF55-63EEF85A0EC7}"/>
          </ac:spMkLst>
        </pc:spChg>
        <pc:picChg chg="add mod">
          <ac:chgData name="Riccardo Berta" userId="c8694f89-bba4-4576-b0a8-456619ca5a8c" providerId="ADAL" clId="{FDDBFC5A-5EA9-5330-BEB8-433D7E3B4C4E}" dt="2026-02-13T07:58:10.683" v="9624" actId="1076"/>
          <ac:picMkLst>
            <pc:docMk/>
            <pc:sldMk cId="629688013" sldId="337"/>
            <ac:picMk id="4" creationId="{C4497226-77C4-8116-7E86-7BC308A97D59}"/>
          </ac:picMkLst>
        </pc:picChg>
      </pc:sldChg>
      <pc:sldChg chg="modSp add mod">
        <pc:chgData name="Riccardo Berta" userId="c8694f89-bba4-4576-b0a8-456619ca5a8c" providerId="ADAL" clId="{FDDBFC5A-5EA9-5330-BEB8-433D7E3B4C4E}" dt="2026-02-20T09:18:03.126" v="10713" actId="20577"/>
        <pc:sldMkLst>
          <pc:docMk/>
          <pc:sldMk cId="2938952359" sldId="338"/>
        </pc:sldMkLst>
        <pc:spChg chg="mod">
          <ac:chgData name="Riccardo Berta" userId="c8694f89-bba4-4576-b0a8-456619ca5a8c" providerId="ADAL" clId="{FDDBFC5A-5EA9-5330-BEB8-433D7E3B4C4E}" dt="2026-02-20T09:18:03.126" v="10713" actId="20577"/>
          <ac:spMkLst>
            <pc:docMk/>
            <pc:sldMk cId="2938952359" sldId="338"/>
            <ac:spMk id="83" creationId="{ADBC8797-BCC4-A5B6-2E0C-06291A1EA762}"/>
          </ac:spMkLst>
        </pc:spChg>
        <pc:spChg chg="mod">
          <ac:chgData name="Riccardo Berta" userId="c8694f89-bba4-4576-b0a8-456619ca5a8c" providerId="ADAL" clId="{FDDBFC5A-5EA9-5330-BEB8-433D7E3B4C4E}" dt="2026-02-20T09:17:38.422" v="10699" actId="14100"/>
          <ac:spMkLst>
            <pc:docMk/>
            <pc:sldMk cId="2938952359" sldId="338"/>
            <ac:spMk id="84" creationId="{D4B62E31-9921-D06F-2F2E-5D9B56565E5D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2-20T09:30:46.531" v="10929" actId="1076"/>
        <pc:sldMkLst>
          <pc:docMk/>
          <pc:sldMk cId="106371494" sldId="339"/>
        </pc:sldMkLst>
        <pc:spChg chg="mod">
          <ac:chgData name="Riccardo Berta" userId="c8694f89-bba4-4576-b0a8-456619ca5a8c" providerId="ADAL" clId="{FDDBFC5A-5EA9-5330-BEB8-433D7E3B4C4E}" dt="2026-02-20T09:24:28.789" v="10886" actId="313"/>
          <ac:spMkLst>
            <pc:docMk/>
            <pc:sldMk cId="106371494" sldId="339"/>
            <ac:spMk id="83" creationId="{B61FC6B9-BB04-0677-3ECF-3192E2ECC6F7}"/>
          </ac:spMkLst>
        </pc:spChg>
        <pc:spChg chg="mod">
          <ac:chgData name="Riccardo Berta" userId="c8694f89-bba4-4576-b0a8-456619ca5a8c" providerId="ADAL" clId="{FDDBFC5A-5EA9-5330-BEB8-433D7E3B4C4E}" dt="2026-02-20T09:22:42.673" v="10876" actId="20577"/>
          <ac:spMkLst>
            <pc:docMk/>
            <pc:sldMk cId="106371494" sldId="339"/>
            <ac:spMk id="84" creationId="{C9E5C0B6-75A3-44AD-8C83-3E66461E3CAC}"/>
          </ac:spMkLst>
        </pc:spChg>
        <pc:picChg chg="add del mod">
          <ac:chgData name="Riccardo Berta" userId="c8694f89-bba4-4576-b0a8-456619ca5a8c" providerId="ADAL" clId="{FDDBFC5A-5EA9-5330-BEB8-433D7E3B4C4E}" dt="2026-02-20T09:24:08.347" v="10881" actId="478"/>
          <ac:picMkLst>
            <pc:docMk/>
            <pc:sldMk cId="106371494" sldId="339"/>
            <ac:picMk id="2" creationId="{542235D7-01A7-258D-8041-421525EC4352}"/>
          </ac:picMkLst>
        </pc:picChg>
        <pc:picChg chg="add del mod">
          <ac:chgData name="Riccardo Berta" userId="c8694f89-bba4-4576-b0a8-456619ca5a8c" providerId="ADAL" clId="{FDDBFC5A-5EA9-5330-BEB8-433D7E3B4C4E}" dt="2026-02-20T09:30:42.487" v="10927" actId="478"/>
          <ac:picMkLst>
            <pc:docMk/>
            <pc:sldMk cId="106371494" sldId="339"/>
            <ac:picMk id="3" creationId="{2421A4A4-FF4D-91F5-6AD0-4371AFB79E24}"/>
          </ac:picMkLst>
        </pc:picChg>
        <pc:picChg chg="add mod">
          <ac:chgData name="Riccardo Berta" userId="c8694f89-bba4-4576-b0a8-456619ca5a8c" providerId="ADAL" clId="{FDDBFC5A-5EA9-5330-BEB8-433D7E3B4C4E}" dt="2026-02-20T09:30:46.531" v="10929" actId="1076"/>
          <ac:picMkLst>
            <pc:docMk/>
            <pc:sldMk cId="106371494" sldId="339"/>
            <ac:picMk id="4" creationId="{97DCE40A-2898-F027-A5CF-2C953FC12675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9:43:48.162" v="11037" actId="20577"/>
        <pc:sldMkLst>
          <pc:docMk/>
          <pc:sldMk cId="2218688996" sldId="340"/>
        </pc:sldMkLst>
        <pc:spChg chg="mod">
          <ac:chgData name="Riccardo Berta" userId="c8694f89-bba4-4576-b0a8-456619ca5a8c" providerId="ADAL" clId="{FDDBFC5A-5EA9-5330-BEB8-433D7E3B4C4E}" dt="2026-02-20T09:25:18.904" v="10915" actId="20577"/>
          <ac:spMkLst>
            <pc:docMk/>
            <pc:sldMk cId="2218688996" sldId="340"/>
            <ac:spMk id="83" creationId="{95DD4E9D-AD31-0C4C-757C-9C3E02427AA3}"/>
          </ac:spMkLst>
        </pc:spChg>
        <pc:spChg chg="mod">
          <ac:chgData name="Riccardo Berta" userId="c8694f89-bba4-4576-b0a8-456619ca5a8c" providerId="ADAL" clId="{FDDBFC5A-5EA9-5330-BEB8-433D7E3B4C4E}" dt="2026-02-20T09:43:48.162" v="11037" actId="20577"/>
          <ac:spMkLst>
            <pc:docMk/>
            <pc:sldMk cId="2218688996" sldId="340"/>
            <ac:spMk id="84" creationId="{BD43D710-5F62-7142-06F3-8E4C36FFA902}"/>
          </ac:spMkLst>
        </pc:spChg>
        <pc:picChg chg="add mod">
          <ac:chgData name="Riccardo Berta" userId="c8694f89-bba4-4576-b0a8-456619ca5a8c" providerId="ADAL" clId="{FDDBFC5A-5EA9-5330-BEB8-433D7E3B4C4E}" dt="2026-02-20T09:42:32.907" v="11002" actId="1035"/>
          <ac:picMkLst>
            <pc:docMk/>
            <pc:sldMk cId="2218688996" sldId="340"/>
            <ac:picMk id="2" creationId="{227B4939-48F7-A179-2A24-71187772C15F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09:57:30.409" v="11168" actId="20577"/>
        <pc:sldMkLst>
          <pc:docMk/>
          <pc:sldMk cId="653711806" sldId="341"/>
        </pc:sldMkLst>
        <pc:spChg chg="mod">
          <ac:chgData name="Riccardo Berta" userId="c8694f89-bba4-4576-b0a8-456619ca5a8c" providerId="ADAL" clId="{FDDBFC5A-5EA9-5330-BEB8-433D7E3B4C4E}" dt="2026-02-20T09:54:45.753" v="11093" actId="790"/>
          <ac:spMkLst>
            <pc:docMk/>
            <pc:sldMk cId="653711806" sldId="341"/>
            <ac:spMk id="83" creationId="{BDADD874-213A-3F86-110F-E39A54140A5B}"/>
          </ac:spMkLst>
        </pc:spChg>
        <pc:spChg chg="mod">
          <ac:chgData name="Riccardo Berta" userId="c8694f89-bba4-4576-b0a8-456619ca5a8c" providerId="ADAL" clId="{FDDBFC5A-5EA9-5330-BEB8-433D7E3B4C4E}" dt="2026-02-20T09:57:30.409" v="11168" actId="20577"/>
          <ac:spMkLst>
            <pc:docMk/>
            <pc:sldMk cId="653711806" sldId="341"/>
            <ac:spMk id="84" creationId="{CD3B062E-B876-6D5A-1E2F-13DF0B954049}"/>
          </ac:spMkLst>
        </pc:spChg>
        <pc:picChg chg="add mod">
          <ac:chgData name="Riccardo Berta" userId="c8694f89-bba4-4576-b0a8-456619ca5a8c" providerId="ADAL" clId="{FDDBFC5A-5EA9-5330-BEB8-433D7E3B4C4E}" dt="2026-02-20T09:57:28.766" v="11167" actId="14100"/>
          <ac:picMkLst>
            <pc:docMk/>
            <pc:sldMk cId="653711806" sldId="341"/>
            <ac:picMk id="2" creationId="{F996D70A-4CAE-1C34-B19B-126C71587D19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0:15:14.320" v="11332" actId="1076"/>
        <pc:sldMkLst>
          <pc:docMk/>
          <pc:sldMk cId="3901614247" sldId="342"/>
        </pc:sldMkLst>
        <pc:spChg chg="mod">
          <ac:chgData name="Riccardo Berta" userId="c8694f89-bba4-4576-b0a8-456619ca5a8c" providerId="ADAL" clId="{FDDBFC5A-5EA9-5330-BEB8-433D7E3B4C4E}" dt="2026-02-20T09:58:10.941" v="11182" actId="20577"/>
          <ac:spMkLst>
            <pc:docMk/>
            <pc:sldMk cId="3901614247" sldId="342"/>
            <ac:spMk id="83" creationId="{48A76D1A-05A6-1B8D-32F6-7551C85A1402}"/>
          </ac:spMkLst>
        </pc:spChg>
        <pc:spChg chg="mod">
          <ac:chgData name="Riccardo Berta" userId="c8694f89-bba4-4576-b0a8-456619ca5a8c" providerId="ADAL" clId="{FDDBFC5A-5EA9-5330-BEB8-433D7E3B4C4E}" dt="2026-02-20T09:59:39.439" v="11238" actId="20577"/>
          <ac:spMkLst>
            <pc:docMk/>
            <pc:sldMk cId="3901614247" sldId="342"/>
            <ac:spMk id="84" creationId="{F9A77B23-1023-8239-69A3-5F87F6DF7B71}"/>
          </ac:spMkLst>
        </pc:spChg>
        <pc:picChg chg="add mod">
          <ac:chgData name="Riccardo Berta" userId="c8694f89-bba4-4576-b0a8-456619ca5a8c" providerId="ADAL" clId="{FDDBFC5A-5EA9-5330-BEB8-433D7E3B4C4E}" dt="2026-02-20T09:59:23.684" v="11232" actId="1076"/>
          <ac:picMkLst>
            <pc:docMk/>
            <pc:sldMk cId="3901614247" sldId="342"/>
            <ac:picMk id="2" creationId="{CE5A6700-50D2-1D24-8B4A-9E00DD739523}"/>
          </ac:picMkLst>
        </pc:picChg>
        <pc:picChg chg="add mod">
          <ac:chgData name="Riccardo Berta" userId="c8694f89-bba4-4576-b0a8-456619ca5a8c" providerId="ADAL" clId="{FDDBFC5A-5EA9-5330-BEB8-433D7E3B4C4E}" dt="2026-02-20T10:15:14.320" v="11332" actId="1076"/>
          <ac:picMkLst>
            <pc:docMk/>
            <pc:sldMk cId="3901614247" sldId="342"/>
            <ac:picMk id="3" creationId="{F55DD94F-6434-7BD9-A3C5-D01BF416F2B1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0:15:22.834" v="11338" actId="1037"/>
        <pc:sldMkLst>
          <pc:docMk/>
          <pc:sldMk cId="767621759" sldId="343"/>
        </pc:sldMkLst>
        <pc:spChg chg="mod">
          <ac:chgData name="Riccardo Berta" userId="c8694f89-bba4-4576-b0a8-456619ca5a8c" providerId="ADAL" clId="{FDDBFC5A-5EA9-5330-BEB8-433D7E3B4C4E}" dt="2026-02-20T10:02:09.769" v="11242" actId="790"/>
          <ac:spMkLst>
            <pc:docMk/>
            <pc:sldMk cId="767621759" sldId="343"/>
            <ac:spMk id="83" creationId="{F9717EDA-4317-54B2-3231-9DEE57CE179F}"/>
          </ac:spMkLst>
        </pc:spChg>
        <pc:spChg chg="mod">
          <ac:chgData name="Riccardo Berta" userId="c8694f89-bba4-4576-b0a8-456619ca5a8c" providerId="ADAL" clId="{FDDBFC5A-5EA9-5330-BEB8-433D7E3B4C4E}" dt="2026-02-20T10:15:00.669" v="11329" actId="20577"/>
          <ac:spMkLst>
            <pc:docMk/>
            <pc:sldMk cId="767621759" sldId="343"/>
            <ac:spMk id="84" creationId="{CEFC39A1-7B55-17F4-2553-A6FE57255F3F}"/>
          </ac:spMkLst>
        </pc:spChg>
        <pc:picChg chg="add mod">
          <ac:chgData name="Riccardo Berta" userId="c8694f89-bba4-4576-b0a8-456619ca5a8c" providerId="ADAL" clId="{FDDBFC5A-5EA9-5330-BEB8-433D7E3B4C4E}" dt="2026-02-20T10:14:47.880" v="11313" actId="1076"/>
          <ac:picMkLst>
            <pc:docMk/>
            <pc:sldMk cId="767621759" sldId="343"/>
            <ac:picMk id="2" creationId="{1CCF3F00-B17C-FAD9-1A4D-88C9EE3B3C0F}"/>
          </ac:picMkLst>
        </pc:picChg>
        <pc:picChg chg="add mod">
          <ac:chgData name="Riccardo Berta" userId="c8694f89-bba4-4576-b0a8-456619ca5a8c" providerId="ADAL" clId="{FDDBFC5A-5EA9-5330-BEB8-433D7E3B4C4E}" dt="2026-02-20T10:15:22.834" v="11338" actId="1037"/>
          <ac:picMkLst>
            <pc:docMk/>
            <pc:sldMk cId="767621759" sldId="343"/>
            <ac:picMk id="3" creationId="{A0A48EB1-3555-4CC4-28B4-57AE6FBBC1BA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3:33:39.537" v="11597" actId="1036"/>
        <pc:sldMkLst>
          <pc:docMk/>
          <pc:sldMk cId="3354099873" sldId="344"/>
        </pc:sldMkLst>
        <pc:spChg chg="mod">
          <ac:chgData name="Riccardo Berta" userId="c8694f89-bba4-4576-b0a8-456619ca5a8c" providerId="ADAL" clId="{FDDBFC5A-5EA9-5330-BEB8-433D7E3B4C4E}" dt="2026-02-20T13:32:29.435" v="11554" actId="20577"/>
          <ac:spMkLst>
            <pc:docMk/>
            <pc:sldMk cId="3354099873" sldId="344"/>
            <ac:spMk id="83" creationId="{B3743ACE-AE3E-D1BE-8DF5-414028E31CC8}"/>
          </ac:spMkLst>
        </pc:spChg>
        <pc:spChg chg="mod">
          <ac:chgData name="Riccardo Berta" userId="c8694f89-bba4-4576-b0a8-456619ca5a8c" providerId="ADAL" clId="{FDDBFC5A-5EA9-5330-BEB8-433D7E3B4C4E}" dt="2026-02-20T13:33:39.537" v="11597" actId="1036"/>
          <ac:spMkLst>
            <pc:docMk/>
            <pc:sldMk cId="3354099873" sldId="344"/>
            <ac:spMk id="84" creationId="{8B20A095-1656-1BCA-CDBF-F852671A88F9}"/>
          </ac:spMkLst>
        </pc:spChg>
        <pc:picChg chg="add mod">
          <ac:chgData name="Riccardo Berta" userId="c8694f89-bba4-4576-b0a8-456619ca5a8c" providerId="ADAL" clId="{FDDBFC5A-5EA9-5330-BEB8-433D7E3B4C4E}" dt="2026-02-20T13:33:31.145" v="11593" actId="1037"/>
          <ac:picMkLst>
            <pc:docMk/>
            <pc:sldMk cId="3354099873" sldId="344"/>
            <ac:picMk id="2" creationId="{19406070-495C-2D43-16ED-DD128C7A773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2-20T13:40:13.991" v="11663" actId="313"/>
        <pc:sldMkLst>
          <pc:docMk/>
          <pc:sldMk cId="1570731972" sldId="345"/>
        </pc:sldMkLst>
        <pc:spChg chg="mod">
          <ac:chgData name="Riccardo Berta" userId="c8694f89-bba4-4576-b0a8-456619ca5a8c" providerId="ADAL" clId="{FDDBFC5A-5EA9-5330-BEB8-433D7E3B4C4E}" dt="2026-02-20T13:37:10.663" v="11650" actId="790"/>
          <ac:spMkLst>
            <pc:docMk/>
            <pc:sldMk cId="1570731972" sldId="345"/>
            <ac:spMk id="83" creationId="{6F541AE9-AA31-5027-7F8E-E58456E4AB54}"/>
          </ac:spMkLst>
        </pc:spChg>
        <pc:spChg chg="mod">
          <ac:chgData name="Riccardo Berta" userId="c8694f89-bba4-4576-b0a8-456619ca5a8c" providerId="ADAL" clId="{FDDBFC5A-5EA9-5330-BEB8-433D7E3B4C4E}" dt="2026-02-20T13:40:13.991" v="11663" actId="313"/>
          <ac:spMkLst>
            <pc:docMk/>
            <pc:sldMk cId="1570731972" sldId="345"/>
            <ac:spMk id="84" creationId="{972F3053-7F92-9DD5-3921-E9B2A39A2C5F}"/>
          </ac:spMkLst>
        </pc:spChg>
        <pc:picChg chg="add del mod">
          <ac:chgData name="Riccardo Berta" userId="c8694f89-bba4-4576-b0a8-456619ca5a8c" providerId="ADAL" clId="{FDDBFC5A-5EA9-5330-BEB8-433D7E3B4C4E}" dt="2026-02-20T13:39:20.101" v="11654" actId="478"/>
          <ac:picMkLst>
            <pc:docMk/>
            <pc:sldMk cId="1570731972" sldId="345"/>
            <ac:picMk id="2" creationId="{BAF6C286-B7B1-8CDB-8B30-2B3C20A614A5}"/>
          </ac:picMkLst>
        </pc:picChg>
        <pc:picChg chg="add mod">
          <ac:chgData name="Riccardo Berta" userId="c8694f89-bba4-4576-b0a8-456619ca5a8c" providerId="ADAL" clId="{FDDBFC5A-5EA9-5330-BEB8-433D7E3B4C4E}" dt="2026-02-20T13:40:11.706" v="11662" actId="1076"/>
          <ac:picMkLst>
            <pc:docMk/>
            <pc:sldMk cId="1570731972" sldId="345"/>
            <ac:picMk id="3" creationId="{5ED73858-DC7B-C026-CAF2-1DDE5AB8C59C}"/>
          </ac:picMkLst>
        </pc:picChg>
        <pc:picChg chg="add mod">
          <ac:chgData name="Riccardo Berta" userId="c8694f89-bba4-4576-b0a8-456619ca5a8c" providerId="ADAL" clId="{FDDBFC5A-5EA9-5330-BEB8-433D7E3B4C4E}" dt="2026-02-20T13:39:59.289" v="11656" actId="1076"/>
          <ac:picMkLst>
            <pc:docMk/>
            <pc:sldMk cId="1570731972" sldId="345"/>
            <ac:picMk id="4" creationId="{AB9AE31A-C397-5EAB-268E-CE2A62575783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3:53:01.355" v="11747" actId="20577"/>
        <pc:sldMkLst>
          <pc:docMk/>
          <pc:sldMk cId="2744734092" sldId="346"/>
        </pc:sldMkLst>
        <pc:spChg chg="mod">
          <ac:chgData name="Riccardo Berta" userId="c8694f89-bba4-4576-b0a8-456619ca5a8c" providerId="ADAL" clId="{FDDBFC5A-5EA9-5330-BEB8-433D7E3B4C4E}" dt="2026-02-20T13:53:01.355" v="11747" actId="20577"/>
          <ac:spMkLst>
            <pc:docMk/>
            <pc:sldMk cId="2744734092" sldId="346"/>
            <ac:spMk id="83" creationId="{7B3F9C86-725C-E88C-24CA-CBF17A9AE90F}"/>
          </ac:spMkLst>
        </pc:spChg>
        <pc:spChg chg="mod">
          <ac:chgData name="Riccardo Berta" userId="c8694f89-bba4-4576-b0a8-456619ca5a8c" providerId="ADAL" clId="{FDDBFC5A-5EA9-5330-BEB8-433D7E3B4C4E}" dt="2026-02-20T13:52:50.762" v="11743" actId="113"/>
          <ac:spMkLst>
            <pc:docMk/>
            <pc:sldMk cId="2744734092" sldId="346"/>
            <ac:spMk id="84" creationId="{8E3FF8CD-6484-99DB-D4FA-2A1B2EF5B63B}"/>
          </ac:spMkLst>
        </pc:spChg>
        <pc:picChg chg="add mod">
          <ac:chgData name="Riccardo Berta" userId="c8694f89-bba4-4576-b0a8-456619ca5a8c" providerId="ADAL" clId="{FDDBFC5A-5EA9-5330-BEB8-433D7E3B4C4E}" dt="2026-02-20T13:52:59.308" v="11746" actId="1076"/>
          <ac:picMkLst>
            <pc:docMk/>
            <pc:sldMk cId="2744734092" sldId="346"/>
            <ac:picMk id="2" creationId="{0E094BC0-EB06-5A3D-D028-E035D10F8D64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3:56:43.426" v="11832" actId="1076"/>
        <pc:sldMkLst>
          <pc:docMk/>
          <pc:sldMk cId="3261157762" sldId="347"/>
        </pc:sldMkLst>
        <pc:spChg chg="mod">
          <ac:chgData name="Riccardo Berta" userId="c8694f89-bba4-4576-b0a8-456619ca5a8c" providerId="ADAL" clId="{FDDBFC5A-5EA9-5330-BEB8-433D7E3B4C4E}" dt="2026-02-20T13:55:34.758" v="11815" actId="20577"/>
          <ac:spMkLst>
            <pc:docMk/>
            <pc:sldMk cId="3261157762" sldId="347"/>
            <ac:spMk id="83" creationId="{B8C3CAE0-C258-1EC2-5DD5-F70AC72CC7D3}"/>
          </ac:spMkLst>
        </pc:spChg>
        <pc:spChg chg="mod">
          <ac:chgData name="Riccardo Berta" userId="c8694f89-bba4-4576-b0a8-456619ca5a8c" providerId="ADAL" clId="{FDDBFC5A-5EA9-5330-BEB8-433D7E3B4C4E}" dt="2026-02-20T13:56:15.567" v="11825" actId="948"/>
          <ac:spMkLst>
            <pc:docMk/>
            <pc:sldMk cId="3261157762" sldId="347"/>
            <ac:spMk id="84" creationId="{22B0EB6E-E073-4E0A-FE7E-9CE2FD7F329E}"/>
          </ac:spMkLst>
        </pc:spChg>
        <pc:picChg chg="add mod">
          <ac:chgData name="Riccardo Berta" userId="c8694f89-bba4-4576-b0a8-456619ca5a8c" providerId="ADAL" clId="{FDDBFC5A-5EA9-5330-BEB8-433D7E3B4C4E}" dt="2026-02-20T13:56:04.372" v="11822" actId="1076"/>
          <ac:picMkLst>
            <pc:docMk/>
            <pc:sldMk cId="3261157762" sldId="347"/>
            <ac:picMk id="2" creationId="{3C470972-7CFE-6DC2-44E6-21E4B4992F6D}"/>
          </ac:picMkLst>
        </pc:picChg>
        <pc:picChg chg="add mod">
          <ac:chgData name="Riccardo Berta" userId="c8694f89-bba4-4576-b0a8-456619ca5a8c" providerId="ADAL" clId="{FDDBFC5A-5EA9-5330-BEB8-433D7E3B4C4E}" dt="2026-02-20T13:56:43.426" v="11832" actId="1076"/>
          <ac:picMkLst>
            <pc:docMk/>
            <pc:sldMk cId="3261157762" sldId="347"/>
            <ac:picMk id="4" creationId="{CFEC150D-3B29-3DCC-25EE-0FA8BDC3474C}"/>
          </ac:picMkLst>
        </pc:picChg>
      </pc:sldChg>
      <pc:sldChg chg="addSp modSp add mod">
        <pc:chgData name="Riccardo Berta" userId="c8694f89-bba4-4576-b0a8-456619ca5a8c" providerId="ADAL" clId="{FDDBFC5A-5EA9-5330-BEB8-433D7E3B4C4E}" dt="2026-02-20T14:07:03.555" v="11980" actId="790"/>
        <pc:sldMkLst>
          <pc:docMk/>
          <pc:sldMk cId="1860743613" sldId="348"/>
        </pc:sldMkLst>
        <pc:spChg chg="mod">
          <ac:chgData name="Riccardo Berta" userId="c8694f89-bba4-4576-b0a8-456619ca5a8c" providerId="ADAL" clId="{FDDBFC5A-5EA9-5330-BEB8-433D7E3B4C4E}" dt="2026-02-20T14:07:03.555" v="11980" actId="790"/>
          <ac:spMkLst>
            <pc:docMk/>
            <pc:sldMk cId="1860743613" sldId="348"/>
            <ac:spMk id="83" creationId="{8127AA2F-31BA-FC5D-6B24-FF340683C30C}"/>
          </ac:spMkLst>
        </pc:spChg>
        <pc:spChg chg="mod">
          <ac:chgData name="Riccardo Berta" userId="c8694f89-bba4-4576-b0a8-456619ca5a8c" providerId="ADAL" clId="{FDDBFC5A-5EA9-5330-BEB8-433D7E3B4C4E}" dt="2026-02-20T14:07:03.555" v="11980" actId="790"/>
          <ac:spMkLst>
            <pc:docMk/>
            <pc:sldMk cId="1860743613" sldId="348"/>
            <ac:spMk id="84" creationId="{BDAAE4D1-4CA1-C363-86AB-5DD8150A4C61}"/>
          </ac:spMkLst>
        </pc:spChg>
        <pc:picChg chg="add mod">
          <ac:chgData name="Riccardo Berta" userId="c8694f89-bba4-4576-b0a8-456619ca5a8c" providerId="ADAL" clId="{FDDBFC5A-5EA9-5330-BEB8-433D7E3B4C4E}" dt="2026-02-20T14:06:51.776" v="11979" actId="1038"/>
          <ac:picMkLst>
            <pc:docMk/>
            <pc:sldMk cId="1860743613" sldId="348"/>
            <ac:picMk id="2" creationId="{520D4F21-E6E7-71FF-CDDC-607C7D812946}"/>
          </ac:picMkLst>
        </pc:picChg>
      </pc:sldChg>
      <pc:sldChg chg="add del">
        <pc:chgData name="Riccardo Berta" userId="c8694f89-bba4-4576-b0a8-456619ca5a8c" providerId="ADAL" clId="{FDDBFC5A-5EA9-5330-BEB8-433D7E3B4C4E}" dt="2026-02-20T14:07:06.279" v="11981" actId="2696"/>
        <pc:sldMkLst>
          <pc:docMk/>
          <pc:sldMk cId="1023230599" sldId="349"/>
        </pc:sldMkLst>
      </pc:sldChg>
      <pc:sldChg chg="add del">
        <pc:chgData name="Riccardo Berta" userId="c8694f89-bba4-4576-b0a8-456619ca5a8c" providerId="ADAL" clId="{FDDBFC5A-5EA9-5330-BEB8-433D7E3B4C4E}" dt="2026-02-20T14:07:06.837" v="11982" actId="2696"/>
        <pc:sldMkLst>
          <pc:docMk/>
          <pc:sldMk cId="183042059" sldId="350"/>
        </pc:sldMkLst>
      </pc:sldChg>
      <pc:sldChg chg="add del">
        <pc:chgData name="Riccardo Berta" userId="c8694f89-bba4-4576-b0a8-456619ca5a8c" providerId="ADAL" clId="{FDDBFC5A-5EA9-5330-BEB8-433D7E3B4C4E}" dt="2026-02-20T14:07:07.420" v="11983" actId="2696"/>
        <pc:sldMkLst>
          <pc:docMk/>
          <pc:sldMk cId="2771697716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A98BD64-DF85-AC3D-54CF-F9C1B950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70FA79-3A3D-0734-8B94-7409020F9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E259AE5-D270-6583-3686-F0FB5DEF5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70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26AB8EE-66E0-5D6D-C1FA-F0840AF9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2F6CEBD-D9CE-ECB7-4004-8FDBA38C7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FB999CA-2660-FCD4-6B36-553D442B1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358F12-2D23-CE53-EE27-956C08A2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8D8AF3-E75A-D2D9-1816-2C74652C6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8E43078-CA30-00FA-CE0C-4DE54C652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1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3AFE4DE-F521-8DC2-FDBD-D80882BB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F2AE44D-95BC-42EF-4069-30B61947D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536447B-F8A5-9A02-C004-025FA4EEF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17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C8E905-D5D1-4AA1-0588-12FDE662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5D879F-EBDB-0BCD-E0CF-EAAB3AB24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E8C70C1-247F-957D-4D9B-5C7E56EB7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6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D01C7F-E835-EFC3-B601-4CA64059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B2365D-56CC-FE3E-20DE-690A76DE1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28F95E4-1B6D-C6CE-A1C8-404FFD4D38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06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6A28C5-CCE3-79BE-545F-BEF82F37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179DDB2-4061-F9BD-9F14-33385F0AB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E81197A-7BBF-A200-C3CA-43DA8510B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15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05AE3E2-DE87-D06B-F321-0786367E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3CB7107-AC2D-0180-38F1-4AC583A00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09495B8-3995-D803-A138-7A387EB21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45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5BFEB9-34D6-E938-D02C-25F1FD30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70DD934-44DE-B35C-D4BE-6BC8AB57A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044537F-AD0C-AB7D-6762-889339D51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463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E34F812-CEB6-C850-EFF1-A1E0C054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CE0EB3-19D8-563A-9142-E601D2B51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6324389-ECE3-2EB1-8DF3-26C3486CF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43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C10B6C4-86F4-0A8F-1CD0-A729B980A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EAFB03-EDFF-0F93-1442-AC1A3B09B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EC9A69-E3C7-987F-01A1-50B61A55C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10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7F179E-F54B-A1CD-4A91-4F296461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351F0EA-CB89-F284-BC99-E8DCE8114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B8F62A3-1AA2-B0E1-10B8-DD3DEFF09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46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68447E-C890-33B9-CAF6-760E6D6C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1C203F5-5C52-F2EA-3EF4-A9CECAC34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81C21E-9503-8B34-73E0-7A576DBD3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9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78F0FE0-576B-992E-AB76-28AEBDCE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8EAD58E-EB11-83A8-BB3B-518600DC4B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BAA03E5-B7A8-C38D-3774-582822716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78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1D95069-F4DD-7BA3-57C5-CFCB6B044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AEAAE58-F97B-63D9-193A-F9E261ABCD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DF6DD79-DAD0-08FE-CD9B-B66CDEF4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6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76D80DA-6C06-9052-6FF8-40984776C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B3EAEBA-214A-3CEA-C941-48FBA41BEC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8349C51-83FB-F022-B3B1-0D5CEEC4F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7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0DD55EC-CB68-C598-54BE-A79CC60E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875AAF0-AE88-8005-4CC9-32BAF4ED8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45B10C-25A5-27E1-7D70-70E375A6D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9515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521FD4E-8A9D-70A6-32B8-E6042A1E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757BC88-1212-9ADE-F1CC-A44C2245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5CC7BAC-34C4-E9A7-F334-A877F2505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660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C3157B2-E9A3-E387-F299-461922DD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97371F-E87B-7EAB-8BEE-654DA6AFF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B854CEB-B6B9-C1A4-FA1B-F8179FC50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543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1D3415A-2A66-937E-F572-70A9634E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0FF1733-9B5B-413F-619C-F713DFD3C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19794A9-5AB2-A5AF-695B-5B2E4F20D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077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8FE557E-B264-8B88-9515-54A9A2AF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0F118C-09AE-CB36-9245-36D197538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E34B0F-A92C-4EFE-86EB-79E438200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8240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5518A39-672E-6F8C-8BFD-0BA4D05B3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82F149-905F-B9A3-7A11-A5F7E029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8578C7F-6153-2D7E-C329-F1A8E4C38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9085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F110F83-F8C4-33D0-C9A0-AE8F46266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C71E373-1672-9228-6DA7-AB49ED005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FD42FBF-A624-8740-0CF5-73C01F02A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130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52A563-F007-0D8F-354B-5459AA87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852CE29-352A-9977-3619-AE1249E4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7D1E2B8-4F27-7C34-7046-AEA3BB0CFD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26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80EB7E8-AF06-1B04-1ACD-65A94B4F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A3F8B3B-CDA2-AE7B-71D5-D0B22C4B6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6D34BF5-7F19-6719-3BAD-41CF389A3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Hands-On Machine Learning with </a:t>
            </a:r>
            <a:r>
              <a:rPr lang="it-IT" dirty="0" err="1"/>
              <a:t>Scikit-Learn</a:t>
            </a:r>
            <a:r>
              <a:rPr lang="it-IT" dirty="0"/>
              <a:t>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76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BDFDDAF-0F74-5718-26EB-F3D3C589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99F3668-BA27-52B0-1724-3288B45C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C00BB94-AADE-02E5-6CBD-6D64D766C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8043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EBD59C6-AAFC-B6B1-5938-35945191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11277ED-6238-DC40-548D-7C19063F2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B9B4BB1-4389-D824-F4C8-270161830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46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518DC9B-05F3-D251-DC9F-1F69A76B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4E6DF97-7FF9-598E-F9B2-95F1F2750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8E8B9F-9151-BD1C-49A9-B7D247595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162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16A4C45-30AE-1D2B-A4E1-44F1C4641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C985B52-22D4-225B-14D0-610F1919A9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144D668-FCA2-C6B3-42C9-74FD68F37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809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CA92FB2-0BB8-F993-05C4-E7E45DFDF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3735088-D678-198E-5C4D-2E9E3034D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9BB8116-2849-0CCF-C179-9DDD8FA4B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5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25FC129-D407-557C-6CA5-19CA14B38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C97BD03-8EEB-8054-5CAE-2ADDD5EE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E7ABB76-9FAF-1BA5-8360-665FAA7B3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52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D24B45-244B-791A-B056-6B5DA9DF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CE81EA7-4F5F-5DCD-3896-B08DF8D46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3754EF-789A-02D9-4525-0A4EEF2D2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4043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78B6D50-3D2C-A3BC-A55D-C132BD1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DFADFC4-C778-52A6-0240-08D9EAABD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BBC4D02-5EC6-6F03-261D-9C58C5BAF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86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1B5B726-E773-E690-5E3E-59989ADD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04E13E6-1ED1-911D-4A26-770BC2C0F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9115144-E1E9-D9D4-1A04-D37FBA0F2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0111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904005-CCE1-D032-8D95-C253ECE97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28A3E13-69AD-0152-DE99-CDDE580B7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A0BD326-D8B5-7D63-D05B-031B5509B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903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4E5FFBB-28E9-567B-095E-364DCC13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6E2B15A-8BCF-5D46-52A8-6382D4182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624987E-75B4-F558-50FE-96FE15486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770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F9C4179-17FD-8BFE-0FAE-6912ED7F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0DFB36B-7BFF-53C4-80EB-B8376F614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9D23032-7993-9A6B-3574-E43C2E29C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635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F2916DE-07B1-67CF-C186-F9E2645A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E85FBF-97A7-981F-1E2E-1D6C5C1DC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F581079-5783-0E55-ECA7-67C2C6B5C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335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D21D87-AAD9-DCF5-0BFB-8CFB7C45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3A22D68-A48E-9B96-A3DF-2D2547CD1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5F83CAA-B3E8-BA15-23E0-60451CE2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26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D434566-B597-992A-1EFB-E323B0E1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D5E875-0111-5CD5-C37E-6CEDF1E3D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853D457-D476-D12C-570E-9648FB3C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2654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94F9EA1-B1F2-6228-252B-8596F309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0BAF388-B458-84E5-450C-93FEEC5F7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7E040EE-D772-0298-94AE-AA71196C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D579D2E-B00D-04AB-C384-9F481567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BAC6BF7-01BA-2BAA-4272-6B7299C72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1160619-1F2E-3927-D340-974F49515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9783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F1D1C4A-EBF6-2B14-FEBD-EB03A611B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8258789-E9D3-87D4-AF80-35821DF1B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EEECEAF-CB95-288F-42D3-3F19AB99E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110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384D4B2-B23F-3C2A-F71D-C7ED3DCEF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8027338-9A77-3BCF-C6CC-75B29711E0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1C66D43-C0F5-1B72-5541-D8C7BD96B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409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7B7C365-002B-1B6B-1B0A-EE0E4B7A3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E3E7B3B-8EA9-755F-1A7F-06A1A3D346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94D4575-9DCF-A5B9-E2E2-E1FF7537B5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304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311D65A-1B26-EEFF-1EBB-86F3F7A4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3A14F91-85A0-913B-D891-3E1071557D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AD1989-DDD1-C601-B8B4-2BF41852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7275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4AD159F-C0AD-5481-9251-76D5532BA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52D5A0D-9797-85EC-0641-D8428C2682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34039EB-A773-A545-0CD1-383D4078F0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1965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370E12A-0C98-80E7-8672-8CA0E7271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4B9F159-BEDB-0AF0-62AC-41FEB2C2EB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081D461-5F15-EA71-06C9-5F01CCC01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035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875E235-3FDE-AADE-87B2-78F61ACF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FF083CC-9DA5-CDE3-F033-11009E2EC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52D41E0-785A-A103-CC9D-BDB9D6491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8952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2809D1F-AB94-B07D-4CFD-F63AEA6BF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5A14C8E-DFB1-D66D-E12A-202718167E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F0FEF4B-1FF3-CEC3-77FF-F62D0A1173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3490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732697A-9BE8-E9B3-9017-2E5CDE476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87CCE6F-B560-7B3B-04E4-FD3D32614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3882518-4FEA-5911-6B56-8DCB995289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0738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CBF59DB-1546-95FE-0C19-6B960FBAD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1371A78-24E9-3A85-FD4F-5414C979E2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8267B23-6043-94CF-9BD3-85666504F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30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6D02EB-8E57-3730-3FB0-783CAAAF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A859B5E-3089-7534-8B05-7F0C4BCDC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932576-712D-D9A9-715A-8F7B592F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4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A28994D-7898-78D8-4F7E-8C4E0B95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279BDFA-5785-BF88-1CC9-66ECC8163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F618B57-9FC4-6709-65A2-9C78D3A0B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340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7269305-1314-0178-B524-9A78F05F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2679C12-4CA3-8471-4C58-B2EFD8D8E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7EDF8C1-9B2A-84A1-2FB8-6BA4425B13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398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F427FCE-2EB8-70EB-3393-372F4853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1BAFDEA-72C9-7721-0194-5C25D06ED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4E8929E-8186-8E45-CC7D-F09ADD3BF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8859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AB0D9F1-603A-637C-4206-74CD756B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DEB71F6-4C13-AFDB-033F-F687EE14E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E8E9DA5E-024B-A700-BAA5-B9646415C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711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8545BED-A839-59D1-67AB-90541E80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508713CA-39DD-4798-E1DE-9E9B54844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9AB3DCD-BF74-9D11-B461-D3C582029B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5870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B219267-795C-DD9D-4277-3C650A54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0E74768-2C3D-C247-2387-893195FA72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5B80EA8-20DB-AEAF-E9FA-FC483ED9A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9268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9D591B5-A284-97FE-DA4E-ADDCF4BC1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9F8D012-6FB5-1BF9-6C6E-F86305B608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A8E8443-6E94-475F-3F8F-034CE83725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306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1D5450A6-2886-795E-CACF-A87C67A28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30C442C-011F-3705-5669-DD5B52661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7FB6B6A-5618-84B2-391C-A89F0DE369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9935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281378B-06C5-A9E3-A676-D78ADAE2A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9E2FCCE-2C92-0A74-794E-FD587F6625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C0E52AF-BCE0-505C-636A-4BFF2B7B96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093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F867D809-81BB-04B7-F01B-171D75B3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B74ABC6-5A53-3164-0A58-FA2A35D6B2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6902EEA-44BF-3761-F0AB-8E4CC1F7E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97581C-8FF9-97F2-7E28-4C5DCC37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6D36683-940A-B5D4-8C72-2D3EFD0A9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DC30E2-1458-9DE1-4B94-3470CD965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54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4865680C-0EC6-A34F-58A7-78CD32BA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FE94A2B-364E-14CC-A524-D136522A6F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47552E1-B27F-CB10-E87B-E3549E174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080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A1C0276-9FBB-7CB4-0557-1D282A24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8ECF97-16D6-7AEC-F5AC-FC2BDC496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2382A56-5ACB-3914-995E-1929178C1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229C08-0D2B-1B4E-85E4-AEF93F0F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6633968-860F-67B7-8D52-B05F69C30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4037E41-0033-CB82-3B10-8F22E539B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Time Series Forecasting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C95A76A-3E0D-672F-0742-B669BC2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224C13D-B4A5-931A-BA4F-49C5B6F9CA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Mean Absolute Percentage Error (MAPE)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635E4CF-3E3B-5423-A81F-C48B0FFA2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We can </a:t>
            </a:r>
            <a:r>
              <a:rPr lang="en-GB" sz="1800" b="1" noProof="0" dirty="0"/>
              <a:t>normalize</a:t>
            </a:r>
            <a:r>
              <a:rPr lang="en-GB" sz="1800" noProof="0" dirty="0"/>
              <a:t> by the true values: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noProof="0" dirty="0"/>
          </a:p>
          <a:p>
            <a:r>
              <a:rPr lang="en-GB" sz="1800" dirty="0"/>
              <a:t>Relative errors show that </a:t>
            </a:r>
            <a:r>
              <a:rPr lang="en-GB" sz="1800" b="1" dirty="0"/>
              <a:t>bus forecasts are slightly more accurate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pPr lvl="1">
              <a:spcBef>
                <a:spcPts val="0"/>
              </a:spcBef>
            </a:pPr>
            <a:endParaRPr lang="en-GB" sz="1600" noProof="0" dirty="0"/>
          </a:p>
          <a:p>
            <a:r>
              <a:rPr lang="en-GB" sz="1800" noProof="0" dirty="0"/>
              <a:t>Bus ridership volumes are higher → larger </a:t>
            </a:r>
            <a:r>
              <a:rPr lang="en-GB" sz="1800" b="1" noProof="0" dirty="0"/>
              <a:t>absolute</a:t>
            </a:r>
            <a:r>
              <a:rPr lang="en-GB" sz="1800" noProof="0" dirty="0"/>
              <a:t> errors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lvl="0"/>
            <a:endParaRPr lang="en-GB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0BCEEC-9286-2F77-CCE9-9A214E00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5" y="1808449"/>
            <a:ext cx="6239741" cy="1824993"/>
          </a:xfrm>
          <a:prstGeom prst="rect">
            <a:avLst/>
          </a:prstGeom>
        </p:spPr>
      </p:pic>
      <p:pic>
        <p:nvPicPr>
          <p:cNvPr id="12" name="Immagine 1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DFF6E67-8869-1F59-D85C-CB705779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1" y="4354225"/>
            <a:ext cx="270870" cy="3296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B71BA6B-7943-D95C-5F47-647F840B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27" y="4378939"/>
            <a:ext cx="6934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4774F29-E27A-7587-F626-E684A523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831ABA1-B540-DB8B-7EC8-FB993D4E9E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Mean Squared Error (MSE)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72DFFB-DB5F-17D1-C6DE-1BD22AA0C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900" b="1" dirty="0"/>
          </a:p>
          <a:p>
            <a:endParaRPr lang="en-GB" sz="900" b="1" noProof="0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pPr marL="120650" indent="0">
              <a:buNone/>
            </a:pPr>
            <a:endParaRPr lang="en-GB" sz="900" b="1" dirty="0"/>
          </a:p>
          <a:p>
            <a:r>
              <a:rPr lang="en-GB" sz="1800" noProof="0" dirty="0"/>
              <a:t>Penalize large forecast errors heavily than small ones</a:t>
            </a:r>
          </a:p>
          <a:p>
            <a:r>
              <a:rPr lang="en-GB" sz="1800" noProof="0" dirty="0"/>
              <a:t>Particularly sensitive to outliers and abrupt deviations</a:t>
            </a:r>
          </a:p>
          <a:p>
            <a:r>
              <a:rPr lang="en-GB" sz="1800" noProof="0" dirty="0"/>
              <a:t>Useful when large errors are especially undesirable</a:t>
            </a:r>
          </a:p>
          <a:p>
            <a:endParaRPr lang="en-GB" sz="1800" b="1" noProof="0" dirty="0"/>
          </a:p>
          <a:p>
            <a:r>
              <a:rPr lang="en-GB" sz="1800" noProof="0" dirty="0"/>
              <a:t>Metric choice depends on the </a:t>
            </a:r>
            <a:r>
              <a:rPr lang="en-GB" sz="1800" b="1" noProof="0" dirty="0"/>
              <a:t>task and data scale</a:t>
            </a:r>
            <a:endParaRPr lang="en-GB" sz="20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6FBB81-CB45-BC40-86B1-12EEBD2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3733"/>
            <a:ext cx="5900351" cy="1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5D93B31-7C1C-6ECB-6FCA-F9F92CFC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078C3B2-0355-8364-2E71-72F4E5A6D2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Long-Term Patterns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87648A9-7EC3-3E4A-182F-03FB83B69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Difficult to identify clear </a:t>
            </a:r>
            <a:r>
              <a:rPr lang="en-GB" sz="1800" b="1" dirty="0"/>
              <a:t>trends</a:t>
            </a:r>
            <a:r>
              <a:rPr lang="en-GB" sz="1800" b="1" noProof="0" dirty="0"/>
              <a:t> </a:t>
            </a:r>
            <a:r>
              <a:rPr lang="en-GB" sz="1800" noProof="0" dirty="0"/>
              <a:t>beyond the strong weekly seasonality</a:t>
            </a:r>
          </a:p>
          <a:p>
            <a:r>
              <a:rPr lang="en-GB" sz="1800" noProof="0" dirty="0"/>
              <a:t>We can analyse at </a:t>
            </a:r>
            <a:r>
              <a:rPr lang="en-GB" sz="1800" b="1" noProof="0" dirty="0"/>
              <a:t>different temporal scales</a:t>
            </a:r>
            <a:r>
              <a:rPr lang="en-GB" sz="1800" noProof="0" dirty="0"/>
              <a:t> by </a:t>
            </a:r>
            <a:r>
              <a:rPr lang="en-GB" sz="1800" b="1" noProof="0" dirty="0"/>
              <a:t>aggregating:</a:t>
            </a:r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noProof="0" dirty="0"/>
          </a:p>
          <a:p>
            <a:endParaRPr lang="en-GB" sz="1100" dirty="0"/>
          </a:p>
          <a:p>
            <a:endParaRPr lang="en-GB" sz="1800" noProof="0" dirty="0"/>
          </a:p>
          <a:p>
            <a:endParaRPr lang="en-GB" sz="500" dirty="0"/>
          </a:p>
          <a:p>
            <a:r>
              <a:rPr lang="en-GB" sz="1800" noProof="0" dirty="0"/>
              <a:t>Aggregation can </a:t>
            </a:r>
            <a:r>
              <a:rPr lang="en-GB" sz="1800" b="1" noProof="0" dirty="0"/>
              <a:t>obscure</a:t>
            </a:r>
            <a:r>
              <a:rPr lang="en-GB" sz="1800" noProof="0" dirty="0"/>
              <a:t> how patterns evolve, we use </a:t>
            </a:r>
            <a:r>
              <a:rPr lang="en-GB" sz="1800" b="1" noProof="0" dirty="0"/>
              <a:t>rolling statistics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20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sz="1800" dirty="0"/>
              <a:t>Pandas </a:t>
            </a:r>
            <a:r>
              <a:rPr lang="en-GB" sz="1800" b="1" dirty="0"/>
              <a:t>resample() </a:t>
            </a:r>
            <a:r>
              <a:rPr lang="en-GB" sz="1800" dirty="0"/>
              <a:t>and</a:t>
            </a:r>
            <a:r>
              <a:rPr lang="en-GB" sz="1800" b="1" dirty="0"/>
              <a:t> rolling() </a:t>
            </a:r>
            <a:r>
              <a:rPr lang="en-GB" sz="1800" dirty="0"/>
              <a:t>methods</a:t>
            </a:r>
            <a:endParaRPr lang="en-GB" sz="1800" noProof="0" dirty="0"/>
          </a:p>
          <a:p>
            <a:pPr marL="120650" indent="0">
              <a:buNone/>
            </a:pPr>
            <a:br>
              <a:rPr lang="en-GB" sz="1800" noProof="0" dirty="0"/>
            </a:br>
            <a:endParaRPr lang="en-GB" sz="18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F925E74-1B80-49B8-5B3F-5407BC41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1" y="1754958"/>
            <a:ext cx="6955612" cy="217793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AEE7082-A541-C231-A4DE-DA29663F5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35" y="4465284"/>
            <a:ext cx="8128065" cy="15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54FB42-9E28-695D-DF15-FB6EC711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89F7EB-B0CE-3DFB-AE1C-29F5A37998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1E7FDAB-3980-DF34-58BA-9626B71CA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214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Analyse data from 2001 to 2019 both the </a:t>
            </a:r>
            <a:r>
              <a:rPr lang="en-GB" b="1" noProof="0" dirty="0"/>
              <a:t>monthly aggregated series</a:t>
            </a:r>
            <a:r>
              <a:rPr lang="en-GB" noProof="0" dirty="0"/>
              <a:t> and its </a:t>
            </a:r>
            <a:r>
              <a:rPr lang="en-GB" b="1" noProof="0" dirty="0"/>
              <a:t>12-month rolling average</a:t>
            </a: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noProof="0" dirty="0"/>
            </a:br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DA58E6B-D1F2-29E6-466F-84E52A92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5" y="1230163"/>
            <a:ext cx="270870" cy="329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AD9812-1B4F-88F6-673F-77122AD2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5" y="2029457"/>
            <a:ext cx="8787470" cy="41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F8A48E8-6397-3E2E-9DBF-4E7D54E2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1D9ACB8-6A27-8C80-DA0A-0226BC8602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21C7B46-7D15-F77B-C84C-7FA4CA98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11129"/>
            <a:ext cx="8520600" cy="538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Applying a 12-month </a:t>
            </a:r>
            <a:r>
              <a:rPr lang="en-GB" sz="1800" b="1" dirty="0"/>
              <a:t>differencing: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590550" lvl="1" indent="0">
              <a:buNone/>
            </a:pP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marL="120650" lvl="0" indent="0">
              <a:buNone/>
            </a:pPr>
            <a:endParaRPr lang="en-GB" sz="1600" dirty="0"/>
          </a:p>
          <a:p>
            <a:pPr marL="120650" lvl="0" indent="0">
              <a:buNone/>
            </a:pPr>
            <a:endParaRPr lang="en-GB" sz="11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C0D43F9-3FFF-1046-AA45-90A5437D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2" y="1209889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1ECA85-F9CC-7479-A8CD-5C3CE59C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9" y="1911409"/>
            <a:ext cx="8920941" cy="41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1CC21A5-0FFA-1382-A1F5-1B0368A8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BD090A3-AA85-6908-61E4-2DC5E6198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Autoregressive Moving Average (ARMA)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2C1BD7E-90D7-823D-D494-885735479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8946"/>
            <a:ext cx="8818500" cy="556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Combines </a:t>
            </a:r>
            <a:r>
              <a:rPr lang="en-GB" b="1" dirty="0"/>
              <a:t>past values </a:t>
            </a:r>
            <a:r>
              <a:rPr lang="en-GB" dirty="0"/>
              <a:t>and </a:t>
            </a:r>
            <a:r>
              <a:rPr lang="en-GB" b="1" dirty="0"/>
              <a:t>past forecast errors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 marL="120650" indent="0">
              <a:spcBef>
                <a:spcPts val="600"/>
              </a:spcBef>
              <a:buNone/>
            </a:pPr>
            <a:endParaRPr lang="en-GB" sz="800" b="1" dirty="0"/>
          </a:p>
          <a:p>
            <a:endParaRPr lang="en-GB" b="1" dirty="0"/>
          </a:p>
          <a:p>
            <a:endParaRPr lang="en-GB" sz="200" noProof="0" dirty="0"/>
          </a:p>
          <a:p>
            <a:r>
              <a:rPr lang="en-GB" noProof="0" dirty="0" err="1"/>
              <a:t>Balanc</a:t>
            </a: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b="1" dirty="0"/>
              <a:t>Parameters</a:t>
            </a:r>
            <a:r>
              <a:rPr lang="en-GB" dirty="0"/>
              <a:t> alpha and beta are fitted to data, using methods like </a:t>
            </a:r>
            <a:r>
              <a:rPr lang="en-GB" b="1" dirty="0"/>
              <a:t>maximum likelihood estimation</a:t>
            </a:r>
            <a:endParaRPr lang="en-GB" dirty="0"/>
          </a:p>
          <a:p>
            <a:endParaRPr lang="en-GB" sz="1000" b="1" dirty="0"/>
          </a:p>
          <a:p>
            <a:r>
              <a:rPr lang="en-GB" b="1" dirty="0"/>
              <a:t>Hyperparameters</a:t>
            </a:r>
            <a:r>
              <a:rPr lang="en-GB" dirty="0"/>
              <a:t> p and q determine </a:t>
            </a:r>
            <a:r>
              <a:rPr lang="en-GB" b="1" dirty="0"/>
              <a:t>how many past observations </a:t>
            </a:r>
            <a:r>
              <a:rPr lang="en-GB" dirty="0"/>
              <a:t>and </a:t>
            </a:r>
            <a:r>
              <a:rPr lang="en-GB" b="1" dirty="0"/>
              <a:t>past errors</a:t>
            </a:r>
            <a:r>
              <a:rPr lang="en-GB" dirty="0"/>
              <a:t> are considered</a:t>
            </a:r>
          </a:p>
          <a:p>
            <a:endParaRPr lang="en-GB" sz="1000" dirty="0"/>
          </a:p>
          <a:p>
            <a:r>
              <a:rPr lang="en-GB" b="1" noProof="0" dirty="0"/>
              <a:t>How</a:t>
            </a:r>
            <a:r>
              <a:rPr lang="en-GB" noProof="0" dirty="0"/>
              <a:t> do we choose p and q?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5B659D8-46C3-40C3-9C39-85BB078A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41446"/>
            <a:ext cx="8745220" cy="28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67CE260-E6A5-6406-9D39-98962EB9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457EFA-1361-BDA3-E7B3-53314E0B72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Moving Average (ARMA) (2)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102E78C-CB93-B23D-DB52-F9F447A92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90796"/>
            <a:ext cx="8818500" cy="5145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Start with small values of p and q</a:t>
            </a:r>
          </a:p>
          <a:p>
            <a:endParaRPr lang="en-GB" dirty="0"/>
          </a:p>
          <a:p>
            <a:r>
              <a:rPr lang="en-GB" noProof="0" dirty="0"/>
              <a:t>Fit the model and estimate the parameters</a:t>
            </a:r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r>
              <a:rPr lang="en-GB" noProof="0" dirty="0"/>
              <a:t>Examine the residual diagnostics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residuals resemble </a:t>
            </a:r>
            <a:r>
              <a:rPr lang="en-GB" b="1" noProof="0" dirty="0"/>
              <a:t>white noise</a:t>
            </a:r>
            <a:r>
              <a:rPr lang="en-GB" noProof="0" dirty="0"/>
              <a:t>, the model is adequate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systematic patterns remain, increase p and/or q</a:t>
            </a:r>
          </a:p>
          <a:p>
            <a:endParaRPr lang="en-GB" noProof="0" dirty="0"/>
          </a:p>
          <a:p>
            <a:r>
              <a:rPr lang="en-GB" noProof="0" dirty="0"/>
              <a:t>If added complexity brings no improvement, further parameters may cause </a:t>
            </a:r>
            <a:r>
              <a:rPr lang="en-GB" b="1" noProof="0" dirty="0"/>
              <a:t>overfitting</a:t>
            </a:r>
            <a:endParaRPr lang="en-GB" noProof="0" dirty="0"/>
          </a:p>
          <a:p>
            <a:endParaRPr lang="en-GB" sz="200" noProof="0" dirty="0"/>
          </a:p>
          <a:p>
            <a:endParaRPr lang="en-GB" noProof="0" dirty="0"/>
          </a:p>
          <a:p>
            <a:r>
              <a:rPr lang="en-GB" noProof="0" dirty="0"/>
              <a:t>Balance </a:t>
            </a:r>
            <a:r>
              <a:rPr lang="en-GB" b="1" noProof="0" dirty="0"/>
              <a:t>model expressiveness</a:t>
            </a:r>
            <a:r>
              <a:rPr lang="en-GB" b="1" dirty="0"/>
              <a:t> (</a:t>
            </a:r>
            <a:r>
              <a:rPr lang="en-GB" noProof="0" dirty="0"/>
              <a:t>ability to capture temporal dependencies) and </a:t>
            </a:r>
            <a:r>
              <a:rPr lang="en-GB" b="1" noProof="0" dirty="0"/>
              <a:t>parsimony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noProof="0" dirty="0"/>
              <a:t>keeping the model as simple as possible)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279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FEC5033-7E32-7A84-7A07-9F7B664F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FF17892-5B58-C913-398B-3284C8D2AE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(1)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B65A22B-3773-14AD-F4BD-680F02E8D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ARMA works well for </a:t>
            </a:r>
            <a:r>
              <a:rPr lang="en-GB" b="1" noProof="0" dirty="0"/>
              <a:t>stationary</a:t>
            </a:r>
            <a:r>
              <a:rPr lang="en-GB" noProof="0" dirty="0"/>
              <a:t> time series: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sz="800" noProof="0" dirty="0"/>
          </a:p>
          <a:p>
            <a:r>
              <a:rPr lang="en-GB" noProof="0" dirty="0"/>
              <a:t>Trends and evolving patterns </a:t>
            </a:r>
            <a:r>
              <a:rPr lang="en-GB" b="1" noProof="0" dirty="0"/>
              <a:t>violate</a:t>
            </a:r>
            <a:r>
              <a:rPr lang="en-GB" noProof="0" dirty="0"/>
              <a:t> the assumption; </a:t>
            </a:r>
            <a:r>
              <a:rPr lang="en-GB" b="1" noProof="0" dirty="0"/>
              <a:t>differencing</a:t>
            </a:r>
            <a:r>
              <a:rPr lang="en-GB" noProof="0" dirty="0"/>
              <a:t> can be used:</a:t>
            </a:r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4EFF3C-F8EB-7A63-A8AE-1362A677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9970"/>
            <a:ext cx="7772400" cy="15349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06B088-6FEC-1CB9-AE68-ECA10C9B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295286"/>
            <a:ext cx="7772400" cy="1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0D5248E-6748-D7D2-7BE7-4AFC27C0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CDFBC0E5-784B-DE80-BB60-E9CE6D523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Differencing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127CC1E-0B89-7A93-4E56-504C61521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</a:t>
            </a:r>
            <a:r>
              <a:rPr lang="en-GB" noProof="0" dirty="0"/>
              <a:t>f the series follows a </a:t>
            </a:r>
            <a:r>
              <a:rPr lang="en-GB" b="1" noProof="0" dirty="0"/>
              <a:t>quadratic trend</a:t>
            </a:r>
            <a:r>
              <a:rPr lang="en-GB" noProof="0" dirty="0"/>
              <a:t>, a single round of differencing is not sufficient: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noProof="0" dirty="0"/>
              <a:t>A convenient notation is the </a:t>
            </a:r>
            <a:r>
              <a:rPr lang="en-GB" b="1" noProof="0" dirty="0"/>
              <a:t>lag operator L</a:t>
            </a:r>
            <a:r>
              <a:rPr lang="en-GB" dirty="0"/>
              <a:t>:</a:t>
            </a:r>
            <a:endParaRPr lang="en-GB" noProof="0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5" name="Immagine 4" descr="Immagine che contiene Carattere, tipografia, calligrafia, design&#10;&#10;Il contenuto generato dall'IA potrebbe non essere corretto.">
            <a:extLst>
              <a:ext uri="{FF2B5EF4-FFF2-40B4-BE49-F238E27FC236}">
                <a16:creationId xmlns:a16="http://schemas.microsoft.com/office/drawing/2014/main" id="{EFE2111B-6CC2-5C2C-7EB9-347B85BE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75" y="3780029"/>
            <a:ext cx="2300074" cy="507809"/>
          </a:xfrm>
          <a:prstGeom prst="rect">
            <a:avLst/>
          </a:prstGeom>
        </p:spPr>
      </p:pic>
      <p:pic>
        <p:nvPicPr>
          <p:cNvPr id="7" name="Immagine 6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D3BCF96D-ECE2-D5EB-8B4F-B1587E0B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9" y="4321490"/>
            <a:ext cx="2044700" cy="419100"/>
          </a:xfrm>
          <a:prstGeom prst="rect">
            <a:avLst/>
          </a:prstGeom>
        </p:spPr>
      </p:pic>
      <p:pic>
        <p:nvPicPr>
          <p:cNvPr id="9" name="Immagine 8" descr="Immagine che contiene Carattere, tipografia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380B2219-CB13-F0ED-2B88-B521DD71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9" y="4756110"/>
            <a:ext cx="2019300" cy="482600"/>
          </a:xfrm>
          <a:prstGeom prst="rect">
            <a:avLst/>
          </a:prstGeom>
        </p:spPr>
      </p:pic>
      <p:pic>
        <p:nvPicPr>
          <p:cNvPr id="11" name="Immagine 10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68FD3A43-9CAF-950F-3DC8-CB31B0BB8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89" y="5689735"/>
            <a:ext cx="2032000" cy="4318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AEA4CA-4B1E-4EDD-B94D-68A32D6EE7BB}"/>
              </a:ext>
            </a:extLst>
          </p:cNvPr>
          <p:cNvSpPr txBox="1"/>
          <p:nvPr/>
        </p:nvSpPr>
        <p:spPr>
          <a:xfrm>
            <a:off x="574589" y="51972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D04BF6-2D5A-1055-F7AC-76FC996CB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89" y="1941734"/>
            <a:ext cx="7772400" cy="16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76588E8-E407-5D2C-CF7F-BFBE0601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BC10F6-0F06-2725-638A-041C683D5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(3)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9DF3AB-A009-ED35-1D31-E9C7BD6F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Using this notation: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We can use the </a:t>
            </a:r>
            <a:r>
              <a:rPr lang="en-GB" b="1" dirty="0"/>
              <a:t>d-</a:t>
            </a:r>
            <a:r>
              <a:rPr lang="en-GB" b="1" dirty="0" err="1"/>
              <a:t>th</a:t>
            </a:r>
            <a:r>
              <a:rPr lang="en-GB" b="1" dirty="0"/>
              <a:t> derivative</a:t>
            </a:r>
            <a:r>
              <a:rPr lang="en-GB" dirty="0"/>
              <a:t> to remove </a:t>
            </a:r>
            <a:r>
              <a:rPr lang="en-GB" b="1" dirty="0"/>
              <a:t>polynomial trends up to degree d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ADD0D4-2B73-D6BC-6FAA-361FB7C8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" y="1689100"/>
            <a:ext cx="5766707" cy="4059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954BE1-03F3-B3D8-8073-4F5F7FCE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095038"/>
            <a:ext cx="7888787" cy="440844"/>
          </a:xfrm>
          <a:prstGeom prst="rect">
            <a:avLst/>
          </a:prstGeom>
        </p:spPr>
      </p:pic>
      <p:pic>
        <p:nvPicPr>
          <p:cNvPr id="8" name="Immagine 7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3A77EDC4-2854-83C4-044F-684BCF1D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2678693"/>
            <a:ext cx="2565400" cy="5207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3DF64-B915-5941-6F58-CF6778FEB6EF}"/>
              </a:ext>
            </a:extLst>
          </p:cNvPr>
          <p:cNvSpPr txBox="1"/>
          <p:nvPr/>
        </p:nvSpPr>
        <p:spPr>
          <a:xfrm>
            <a:off x="731157" y="24437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870540"/>
            <a:ext cx="8520600" cy="57731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600" dirty="0"/>
              <a:t>Definition of time series</a:t>
            </a:r>
          </a:p>
          <a:p>
            <a:pPr lvl="0"/>
            <a:r>
              <a:rPr lang="en-GB" sz="1600" dirty="0"/>
              <a:t>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Seasonality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Naive forecasting</a:t>
            </a:r>
          </a:p>
          <a:p>
            <a:r>
              <a:rPr lang="en-GB" sz="1600" dirty="0"/>
              <a:t>Performance Evaluation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200" dirty="0"/>
              <a:t>Mean Absolute Error (MAE), Mean Absolute Percentage Error (MAPE), Mean Squared Error (MSE)</a:t>
            </a:r>
          </a:p>
          <a:p>
            <a:r>
              <a:rPr lang="en-GB" sz="1600" dirty="0"/>
              <a:t>Long-Term Patterns</a:t>
            </a:r>
          </a:p>
          <a:p>
            <a:pPr lvl="0"/>
            <a:r>
              <a:rPr lang="en-GB" sz="1600" dirty="0"/>
              <a:t>Moving Average Models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Autoregressive Moving Average (ARMA)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Autoregressive Integrated Moving Average (ARIMA)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Seasonal ARIMA (SARIMA)</a:t>
            </a:r>
          </a:p>
          <a:p>
            <a:r>
              <a:rPr lang="en-GB" sz="1600" dirty="0"/>
              <a:t>Recurrent Neural Networks (RNN)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Recurrent Neuron, Recurrent Layer and Recurrent Architectures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Backpropagation Through Time (BPTT)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Deep RNN</a:t>
            </a:r>
          </a:p>
          <a:p>
            <a:r>
              <a:rPr lang="en-GB" sz="1600" dirty="0"/>
              <a:t>Multivariate Input</a:t>
            </a:r>
          </a:p>
          <a:p>
            <a:r>
              <a:rPr lang="en-GB" sz="1600" dirty="0"/>
              <a:t>Forecasting Several Steps Ahead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Recursive multi-step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Direct multi-step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Sequence-to-sequence forecasting</a:t>
            </a:r>
          </a:p>
          <a:p>
            <a:r>
              <a:rPr lang="en-GB" sz="1600" dirty="0"/>
              <a:t>Handling Long Sequences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Exploding Gradients Problem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Short-Term Memory Problem (LSTM, GRU)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 err="1"/>
              <a:t>WaveNet</a:t>
            </a:r>
            <a:endParaRPr lang="en-GB" sz="1400" dirty="0"/>
          </a:p>
          <a:p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2611E1D-D173-FC75-7600-B41395B4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842958F-1E79-CBE0-E977-2CDBCD689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Integrated Moving Average (ARIMA)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CE16391-6C6C-A17F-062E-1A8AF5F47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Before modelling temporal dependencies, the series is first </a:t>
            </a:r>
            <a:r>
              <a:rPr lang="en-GB" b="1" noProof="0" dirty="0"/>
              <a:t>flattened</a:t>
            </a:r>
            <a:r>
              <a:rPr lang="en-GB" noProof="0" dirty="0"/>
              <a:t> through differencing so that its statistical properties remain stable over time: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An ARMA model is then applied to the differenced series: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Characterized by </a:t>
            </a:r>
            <a:r>
              <a:rPr lang="en-GB" b="1" dirty="0"/>
              <a:t>three hyperparameters</a:t>
            </a:r>
            <a:r>
              <a:rPr lang="en-GB" dirty="0"/>
              <a:t>: p and q (as in ARMA), and the additional parameter d, which controls the degree of differencing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EAD39B-41A9-0656-7A1C-BC03FACC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7" y="2010856"/>
            <a:ext cx="3365500" cy="368300"/>
          </a:xfrm>
          <a:prstGeom prst="rect">
            <a:avLst/>
          </a:prstGeom>
        </p:spPr>
      </p:pic>
      <p:pic>
        <p:nvPicPr>
          <p:cNvPr id="7" name="Immagine 6" descr="Immagine che contiene Carattere, bianco, simbolo, tipografia&#10;&#10;Il contenuto generato dall'IA potrebbe non essere corretto.">
            <a:extLst>
              <a:ext uri="{FF2B5EF4-FFF2-40B4-BE49-F238E27FC236}">
                <a16:creationId xmlns:a16="http://schemas.microsoft.com/office/drawing/2014/main" id="{2FAAC107-2482-1880-7973-3B4E68A3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4" y="3399972"/>
            <a:ext cx="1982479" cy="483819"/>
          </a:xfrm>
          <a:prstGeom prst="rect">
            <a:avLst/>
          </a:prstGeom>
        </p:spPr>
      </p:pic>
      <p:pic>
        <p:nvPicPr>
          <p:cNvPr id="4" name="Immagine 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B222A47E-4EFD-5A3A-5484-4E246E30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7" y="3229219"/>
            <a:ext cx="422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86DE124-D789-3FA7-7B9A-8EC77771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D73ABFB-40C7-4985-3D6E-D094266D15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Seasonal</a:t>
            </a:r>
            <a:r>
              <a:rPr lang="it-IT" sz="4000" dirty="0"/>
              <a:t> ARIMA (SARIMA)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EF8A281-5819-CE0A-5689-03338A8C1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33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natural extension, which explicitly accounts for </a:t>
            </a:r>
            <a:r>
              <a:rPr lang="en-GB" b="1" noProof="0" dirty="0"/>
              <a:t>seasonal patterns</a:t>
            </a:r>
          </a:p>
          <a:p>
            <a:endParaRPr lang="en-GB" sz="500" b="1" dirty="0"/>
          </a:p>
          <a:p>
            <a:r>
              <a:rPr lang="en-GB" noProof="0" dirty="0"/>
              <a:t>Key idea: many time series </a:t>
            </a:r>
            <a:r>
              <a:rPr lang="en-GB" b="1" noProof="0" dirty="0"/>
              <a:t>evolve on different scales simultaneously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short-term scale</a:t>
            </a:r>
            <a:r>
              <a:rPr lang="en-GB" noProof="0" dirty="0"/>
              <a:t>, capturing local dynamics from one time step to the next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seasonal scale</a:t>
            </a:r>
            <a:r>
              <a:rPr lang="en-GB" noProof="0" dirty="0"/>
              <a:t>, capturing patterns that repeat every s time steps</a:t>
            </a:r>
          </a:p>
          <a:p>
            <a:endParaRPr lang="en-GB" sz="600" dirty="0"/>
          </a:p>
          <a:p>
            <a:r>
              <a:rPr lang="en-GB" noProof="0" dirty="0"/>
              <a:t>ARIMA models only the short-term structure, SARIMA augments it by introducing additional autoregressive and moving-average components that operate at the seasonal lag.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sz="500" noProof="0" dirty="0"/>
          </a:p>
          <a:p>
            <a:r>
              <a:rPr lang="en-GB" noProof="0" dirty="0"/>
              <a:t>Together, these components allow SARIMA to represent both </a:t>
            </a:r>
            <a:r>
              <a:rPr lang="en-GB" b="1" noProof="0" dirty="0"/>
              <a:t>local dynamics</a:t>
            </a:r>
            <a:r>
              <a:rPr lang="en-GB" noProof="0" dirty="0"/>
              <a:t> and </a:t>
            </a:r>
            <a:r>
              <a:rPr lang="en-GB" b="1" noProof="0" dirty="0"/>
              <a:t>long-range seasonal structure</a:t>
            </a:r>
            <a:r>
              <a:rPr lang="en-GB" noProof="0" dirty="0"/>
              <a:t> within a unified framework.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195365-639F-04FA-7F94-75708F14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5" y="3332937"/>
            <a:ext cx="5834743" cy="1008688"/>
          </a:xfrm>
          <a:prstGeom prst="rect">
            <a:avLst/>
          </a:prstGeom>
        </p:spPr>
      </p:pic>
      <p:pic>
        <p:nvPicPr>
          <p:cNvPr id="7" name="Immagine 6" descr="Immagine che contiene testo, Carattere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473DEA85-4AEE-2881-F606-6303A1D8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0" y="4444672"/>
            <a:ext cx="8486521" cy="12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F2C62CD-7F85-401A-79B2-DF9260B3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4FD998-A8C7-1729-39AA-525525BF2B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Statsmodels</a:t>
            </a:r>
            <a:r>
              <a:rPr lang="it-IT" sz="4000" dirty="0"/>
              <a:t> library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48B191C-1D64-F98C-B9BD-120B2F31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Python package for classical statistical modelling and time series analysis</a:t>
            </a:r>
          </a:p>
          <a:p>
            <a:r>
              <a:rPr lang="en-GB" noProof="0" dirty="0"/>
              <a:t>Provide implementations of ARMA, ARIMA, and SARIMA models, along with a wide range of statistical diagnostics and hypothesis tests.</a:t>
            </a:r>
          </a:p>
          <a:p>
            <a:r>
              <a:rPr lang="en-GB" noProof="0" dirty="0"/>
              <a:t>We can exploit this library to fit a SARIMA model to the rail time series: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F2F3467-F380-66D7-6260-34A63035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6888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8E19C6-C30F-CE54-F204-FA0EBF6A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" y="2474724"/>
            <a:ext cx="9005502" cy="40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E69CF0E-285C-F082-5FCF-7EAC640F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A9119B1-82A8-05EE-DB7F-228BB6E44C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Electrical power consumption dataset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90EB87A-6933-97C2-03C4-1439F83CC6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3313"/>
            <a:ext cx="8520600" cy="5403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SARIMA performs well on the ridership dataset because the underlying signal is dominated by a </a:t>
            </a:r>
            <a:r>
              <a:rPr lang="en-GB" sz="1800" b="1" noProof="1"/>
              <a:t>single strong seasonality</a:t>
            </a:r>
            <a:r>
              <a:rPr lang="en-GB" sz="1800" noProof="1"/>
              <a:t> and smooth, </a:t>
            </a:r>
            <a:r>
              <a:rPr lang="en-GB" sz="1800" b="1" noProof="1"/>
              <a:t>stationary dynamics</a:t>
            </a:r>
            <a:r>
              <a:rPr lang="en-GB" sz="1800" noProof="1"/>
              <a:t>. </a:t>
            </a:r>
          </a:p>
          <a:p>
            <a:pPr lvl="0"/>
            <a:endParaRPr lang="en-GB" sz="1000" noProof="1"/>
          </a:p>
          <a:p>
            <a:pPr lvl="0"/>
            <a:r>
              <a:rPr lang="en-GB" sz="1800" noProof="1"/>
              <a:t>We can consider a </a:t>
            </a:r>
            <a:r>
              <a:rPr lang="en-GB" sz="1800" b="1" noProof="1"/>
              <a:t>more challenging </a:t>
            </a:r>
            <a:r>
              <a:rPr lang="en-GB" sz="1800" noProof="1"/>
              <a:t>engineering problem:</a:t>
            </a:r>
          </a:p>
          <a:p>
            <a:pPr marL="120650" lvl="0" indent="0">
              <a:buNone/>
            </a:pPr>
            <a:br>
              <a:rPr lang="en-GB" sz="1800" noProof="1"/>
            </a:b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E59CE15-5940-1BBB-5335-816D55A5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" y="2318989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B2CF83D-78D5-B86F-23BF-7671F96F9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4" y="2709772"/>
            <a:ext cx="8405501" cy="378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3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AA72F72-9D2D-88F1-40CB-4F9B50FDD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E93DD5E-DF78-B6F7-993F-307FC51225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Electrical power consumption dataset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4551C9C-7B2B-6EB5-367E-5C44CEB0EC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Characteristics fall outside the </a:t>
            </a:r>
            <a:r>
              <a:rPr lang="en-GB" sz="1800" b="1" dirty="0"/>
              <a:t>linear</a:t>
            </a:r>
            <a:r>
              <a:rPr lang="en-GB" sz="1800" dirty="0"/>
              <a:t>, </a:t>
            </a:r>
            <a:r>
              <a:rPr lang="en-GB" sz="1800" b="1" dirty="0"/>
              <a:t>univariate</a:t>
            </a:r>
            <a:r>
              <a:rPr lang="en-GB" sz="1800" dirty="0"/>
              <a:t> assumptions of SARIMA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790F90-3791-6359-23FA-D22830B7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7" y="1058847"/>
            <a:ext cx="8649293" cy="507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2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B7362A2-E749-6B7B-268E-6292AAEC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6EEC884-A214-C9B6-EE26-CAFE153298B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Electrical power consumption dataset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B932B98-7E65-A342-09BB-809B40FE4F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2800" dirty="0"/>
          </a:p>
          <a:p>
            <a:pPr lvl="0"/>
            <a:r>
              <a:rPr lang="en-GB" sz="1800" b="1" dirty="0"/>
              <a:t>Structural limitation</a:t>
            </a:r>
            <a:r>
              <a:rPr lang="en-GB" sz="1800" dirty="0"/>
              <a:t>: a linear model with fixed seasonal coefficients cannot represent the nonlinear, state-dependent dynamics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263AB2C-CE7B-CD10-2230-41E2B2BC8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"/>
          <a:stretch>
            <a:fillRect/>
          </a:stretch>
        </p:blipFill>
        <p:spPr>
          <a:xfrm>
            <a:off x="145467" y="1298423"/>
            <a:ext cx="8853065" cy="426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3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A76D9D0-2333-524C-7080-00B5A9AB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15394A2-30E1-3044-4BD3-EF117D6141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Neuron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4D2ECEF-5836-8507-F458-014D06CF7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6300"/>
            <a:ext cx="8818500" cy="561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 feedforward NN, information flows in </a:t>
            </a:r>
            <a:r>
              <a:rPr lang="en-GB" b="1" noProof="0" dirty="0"/>
              <a:t>one direction</a:t>
            </a:r>
            <a:r>
              <a:rPr lang="en-GB" dirty="0"/>
              <a:t>: </a:t>
            </a:r>
            <a:r>
              <a:rPr lang="en-GB" noProof="0" dirty="0"/>
              <a:t>from input to the output </a:t>
            </a:r>
          </a:p>
          <a:p>
            <a:r>
              <a:rPr lang="en-GB" noProof="0" dirty="0"/>
              <a:t>Predictions are made </a:t>
            </a:r>
            <a:r>
              <a:rPr lang="en-GB" b="1" noProof="0" dirty="0"/>
              <a:t>independently</a:t>
            </a:r>
            <a:r>
              <a:rPr lang="en-GB" noProof="0" dirty="0"/>
              <a:t>, without any memory of past inputs </a:t>
            </a:r>
          </a:p>
          <a:p>
            <a:r>
              <a:rPr lang="en-GB" noProof="0" dirty="0"/>
              <a:t>This makes feedforward networks poorly suited for time series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Current value often depends on what happened before</a:t>
            </a:r>
          </a:p>
          <a:p>
            <a:r>
              <a:rPr lang="en-GB" noProof="0" dirty="0"/>
              <a:t>We can address this limitation by introducing </a:t>
            </a:r>
            <a:r>
              <a:rPr lang="en-GB" b="1" noProof="0" dirty="0"/>
              <a:t>feedback connections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</a:t>
            </a:r>
            <a:r>
              <a:rPr lang="en-GB" noProof="0" dirty="0"/>
              <a:t>he network </a:t>
            </a:r>
            <a:r>
              <a:rPr lang="en-GB" b="1" noProof="0" dirty="0"/>
              <a:t>feeds part of its output back</a:t>
            </a:r>
            <a:r>
              <a:rPr lang="en-GB" noProof="0" dirty="0"/>
              <a:t> into itself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</a:t>
            </a:r>
            <a:r>
              <a:rPr lang="en-GB" noProof="0" dirty="0"/>
              <a:t>n </a:t>
            </a:r>
            <a:r>
              <a:rPr lang="en-GB" b="1" noProof="0" dirty="0"/>
              <a:t>internal state</a:t>
            </a:r>
            <a:r>
              <a:rPr lang="en-GB" noProof="0" dirty="0"/>
              <a:t> that acts as a memory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noProof="0" dirty="0"/>
          </a:p>
          <a:p>
            <a:r>
              <a:rPr lang="en-GB" b="1" dirty="0"/>
              <a:t>Recurrent neuron</a:t>
            </a:r>
            <a:r>
              <a:rPr lang="en-GB" dirty="0"/>
              <a:t>:</a:t>
            </a:r>
          </a:p>
          <a:p>
            <a:endParaRPr lang="en-GB" sz="14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The model </a:t>
            </a:r>
            <a:r>
              <a:rPr lang="en-GB" b="1" dirty="0"/>
              <a:t>explicitly captures temporal dependencies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D923499-90E3-24C4-BD2C-36778557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035593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A844215-19C7-58F4-CD22-7750F2F6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4" y="3429000"/>
            <a:ext cx="7013309" cy="2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2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4B7E3DF-91B0-673F-1954-E2CB3B94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66028B7-8707-8DCE-BE39-D3F418A544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Unrolling through time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A4A520-E7A3-0C13-2719-9FE25E2EF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476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The same recurrent neuron is </a:t>
            </a:r>
            <a:r>
              <a:rPr lang="en-GB" b="1" noProof="0" dirty="0"/>
              <a:t>replicated</a:t>
            </a:r>
            <a:r>
              <a:rPr lang="en-GB" noProof="0" dirty="0"/>
              <a:t> </a:t>
            </a:r>
            <a:r>
              <a:rPr lang="en-GB" b="1" noProof="0" dirty="0"/>
              <a:t>across time </a:t>
            </a:r>
            <a:r>
              <a:rPr lang="en-GB" noProof="0" dirty="0"/>
              <a:t>steps to explicitly represent how its state evolves: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2410916-DFDB-5CAC-AEE9-38D37B70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0484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59399E7-6AD5-0CEF-3F6A-4F2C3025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5" y="1787352"/>
            <a:ext cx="8180030" cy="48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1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5ACF739-05F9-191F-E3A4-F4093718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6C1953C-B9AB-031D-76D4-C9782317C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Layer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333F3A9-53FF-8328-078B-AF72EC1B4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2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Several recurrent neurons operating </a:t>
            </a:r>
            <a:r>
              <a:rPr lang="en-GB" dirty="0"/>
              <a:t>in </a:t>
            </a:r>
            <a:r>
              <a:rPr lang="en-GB" b="1" dirty="0"/>
              <a:t>parallel</a:t>
            </a:r>
            <a:r>
              <a:rPr lang="en-GB" dirty="0"/>
              <a:t>, where the single neuron </a:t>
            </a:r>
            <a:r>
              <a:rPr lang="en-GB" b="1" dirty="0"/>
              <a:t>looks at everything we knew before</a:t>
            </a:r>
            <a:r>
              <a:rPr lang="en-GB" dirty="0"/>
              <a:t>, not just at its own previous state:</a:t>
            </a:r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2CDD75C-DC3C-548A-DD15-502E45B1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9384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F6682E-475F-7626-14D7-D9D75690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7" y="1948656"/>
            <a:ext cx="8828149" cy="43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E7AFD0F-9178-CAF7-4C33-E60F12C0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7D3314F-E0B0-6E4C-2565-103160B5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1" y="1366514"/>
            <a:ext cx="7212941" cy="1579919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2E1EB7A-4D53-F9C3-44C9-A962DB772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Mini-batches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4CF05BA-D62E-F10A-A660-D5D2C75B5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3763"/>
            <a:ext cx="8818500" cy="544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for feedforward networks, training use </a:t>
            </a:r>
            <a:r>
              <a:rPr lang="en-GB" b="1" noProof="0" dirty="0"/>
              <a:t>mini-batches: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sz="1050" b="1" dirty="0"/>
          </a:p>
          <a:p>
            <a:endParaRPr lang="en-GB" sz="100" b="1" noProof="0" dirty="0"/>
          </a:p>
          <a:p>
            <a:endParaRPr lang="en-GB" sz="100" b="1" dirty="0"/>
          </a:p>
          <a:p>
            <a:r>
              <a:rPr lang="en-GB" noProof="0" dirty="0"/>
              <a:t>The hidden state become a </a:t>
            </a:r>
            <a:r>
              <a:rPr lang="en-GB" b="1" noProof="0" dirty="0"/>
              <a:t>matrix: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noProof="0" dirty="0"/>
              <a:t>State update and output are computed simultaneously for all sequences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50CD676-6DA5-06FF-463C-3DA754BA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1" y="5837143"/>
            <a:ext cx="5627554" cy="68708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16B8300-9750-B73F-6DA4-2F5B538B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61" y="3121124"/>
            <a:ext cx="6115661" cy="23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Definition of time serie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900" dirty="0"/>
          </a:p>
          <a:p>
            <a:r>
              <a:rPr lang="en-GB" dirty="0"/>
              <a:t>Examples:</a:t>
            </a:r>
            <a:endParaRPr lang="en-GB" sz="500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active users on a website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Hourly temperature in a city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household energy consumption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noProof="0" dirty="0"/>
          </a:p>
          <a:p>
            <a:r>
              <a:rPr lang="en-GB" b="1" noProof="0" dirty="0"/>
              <a:t>Temporal ordering matters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r>
              <a:rPr lang="en-GB" b="1" dirty="0"/>
              <a:t>Why time series analysis?  </a:t>
            </a:r>
            <a:r>
              <a:rPr lang="en-GB" dirty="0"/>
              <a:t>Learn </a:t>
            </a:r>
            <a:r>
              <a:rPr lang="en-GB" b="1" dirty="0"/>
              <a:t>from past data</a:t>
            </a:r>
            <a:r>
              <a:rPr lang="en-GB" dirty="0"/>
              <a:t> (trends, seasonality, cycles)</a:t>
            </a:r>
            <a:endParaRPr lang="en-GB" noProof="0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41C3F87-FE73-B9B5-3B97-114753C9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7" y="1155844"/>
            <a:ext cx="3975983" cy="9861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05CF51-B377-0B38-2561-1E45D970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7" y="3828379"/>
            <a:ext cx="5095543" cy="20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6CE096-916D-73CC-3039-85E34186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E40F58E-26BB-E0EE-C47E-26218AC7AB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Unrolling through time the layer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FC36CF5-8D37-3C84-709D-FE0C76E47E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0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with a single recurrent neuron: </a:t>
            </a:r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This makes explicit </a:t>
            </a:r>
            <a:r>
              <a:rPr lang="en-GB" b="1" noProof="0" dirty="0"/>
              <a:t>how the hidden state evolves </a:t>
            </a:r>
            <a:r>
              <a:rPr lang="en-GB" noProof="0" dirty="0"/>
              <a:t>and </a:t>
            </a:r>
            <a:r>
              <a:rPr lang="en-GB" b="1" noProof="0" dirty="0"/>
              <a:t>how information flows forward in time</a:t>
            </a:r>
            <a:r>
              <a:rPr lang="en-GB" noProof="0" dirty="0"/>
              <a:t>, while emphasizing a crucial property of recurrent networks: </a:t>
            </a:r>
            <a:r>
              <a:rPr lang="en-GB" b="1" noProof="0" dirty="0"/>
              <a:t>parameter sharing across time</a:t>
            </a:r>
          </a:p>
          <a:p>
            <a:r>
              <a:rPr lang="en-GB" dirty="0"/>
              <a:t>W</a:t>
            </a:r>
            <a:r>
              <a:rPr lang="en-GB" noProof="0" dirty="0"/>
              <a:t>eight matrices and the bias are </a:t>
            </a:r>
            <a:r>
              <a:rPr lang="en-GB" b="1" noProof="0" dirty="0"/>
              <a:t>reused at every time step</a:t>
            </a:r>
            <a:r>
              <a:rPr lang="en-GB" noProof="0" dirty="0"/>
              <a:t>, allowing the model to process sequences of arbitrary length with a </a:t>
            </a:r>
            <a:r>
              <a:rPr lang="en-GB" b="1" noProof="0" dirty="0"/>
              <a:t>fixed number of parameters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BFEB8F-4489-946D-BC4D-72806517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9" y="1632053"/>
            <a:ext cx="7772400" cy="32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6BADA9-7FD0-7798-C7DE-B04BBED6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48C2773-476D-5B7E-4357-E0630C58AE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Recurrent Architectures: sequence-to-sequence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5231FF5-D8CE-632D-CCFB-94F5EDE05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11" y="127296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Process an </a:t>
            </a:r>
            <a:r>
              <a:rPr lang="en-GB" b="1" noProof="0" dirty="0"/>
              <a:t>entire sequence </a:t>
            </a:r>
            <a:r>
              <a:rPr lang="en-GB" noProof="0" dirty="0"/>
              <a:t>and produce a </a:t>
            </a:r>
            <a:r>
              <a:rPr lang="en-GB" b="1" noProof="0" dirty="0"/>
              <a:t>corresponding sequence</a:t>
            </a:r>
          </a:p>
          <a:p>
            <a:endParaRPr lang="en-GB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Example</a:t>
            </a:r>
            <a:r>
              <a:rPr lang="en-GB" dirty="0"/>
              <a:t>:</a:t>
            </a:r>
            <a:r>
              <a:rPr lang="en-GB" noProof="0" dirty="0"/>
              <a:t> we feed the network with the household power consumption over the last T days and train it to predict the same sequence shifted </a:t>
            </a:r>
            <a:r>
              <a:rPr lang="en-GB" dirty="0"/>
              <a:t>one</a:t>
            </a:r>
            <a:r>
              <a:rPr lang="en-GB" noProof="0" dirty="0"/>
              <a:t> day into the future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091F55-98D6-1D5C-23DE-817F1BAB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07"/>
          <a:stretch>
            <a:fillRect/>
          </a:stretch>
        </p:blipFill>
        <p:spPr>
          <a:xfrm>
            <a:off x="511443" y="1874105"/>
            <a:ext cx="8121114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99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EEEBC4-7E24-050D-F990-FAFD61C4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938E2B6-04E2-91DF-016C-CE52ECAFC6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sequence-to-vector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79FC507-339D-9563-3D76-BA3C3FB1D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445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Feed the network a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sequence of inputs</a:t>
            </a: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and use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only the final output</a:t>
            </a: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input a sequence of words forming a movie review and output a single sentiment score summarizing the overall opinion expressed in the text</a:t>
            </a:r>
          </a:p>
          <a:p>
            <a:r>
              <a:rPr lang="en-GB" noProof="0" dirty="0"/>
              <a:t>Both architectures can be used to predict values one step into the future;</a:t>
            </a:r>
            <a:r>
              <a:rPr lang="en-GB" dirty="0"/>
              <a:t> </a:t>
            </a:r>
            <a:r>
              <a:rPr lang="en-GB" b="1" noProof="0" dirty="0"/>
              <a:t>however, they differ in how supervision is applied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sequence-to-sequence: trained to make accurate predictions at every time step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sequence-to-vector: only the final prediction is supervised</a:t>
            </a:r>
          </a:p>
          <a:p>
            <a:pPr marL="12065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26BE5E-BABC-B0D3-E471-8331695A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42"/>
          <a:stretch>
            <a:fillRect/>
          </a:stretch>
        </p:blipFill>
        <p:spPr>
          <a:xfrm>
            <a:off x="629932" y="1506252"/>
            <a:ext cx="7685730" cy="31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7D16DE9-838A-7FE7-6829-0099E593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CDCE631-1D1B-DC30-770C-FB43E6F047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vector-to-sequence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97CF587-47C9-DC1F-57E1-54562BB61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Provide the network with a </a:t>
            </a:r>
            <a:r>
              <a:rPr lang="en-GB" b="1" noProof="0" dirty="0"/>
              <a:t>single input vector</a:t>
            </a:r>
            <a:r>
              <a:rPr lang="en-GB" noProof="0" dirty="0"/>
              <a:t> and reuse it at every time step, allowing the network to generate a </a:t>
            </a:r>
            <a:r>
              <a:rPr lang="en-GB" b="1" noProof="0" dirty="0"/>
              <a:t>sequence of outputs</a:t>
            </a:r>
            <a:r>
              <a:rPr lang="en-GB" noProof="0" dirty="0"/>
              <a:t>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an image is given as input, and the network produces a sequence of words describing the image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1C6215-2D7F-19FE-186A-D22D80CD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58"/>
          <a:stretch>
            <a:fillRect/>
          </a:stretch>
        </p:blipFill>
        <p:spPr>
          <a:xfrm>
            <a:off x="653526" y="1974814"/>
            <a:ext cx="8034736" cy="29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1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DEE2D9-D535-CB84-1EF4-7CE3C53A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8CFF195-09A0-250C-013F-1555C4CFA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encoder-decoder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FEDC98C-5294-D622-8B03-7A18C8EBD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sequence-to-vector network (</a:t>
            </a:r>
            <a:r>
              <a:rPr lang="en-GB" b="1" noProof="0" dirty="0"/>
              <a:t>encoder</a:t>
            </a:r>
            <a:r>
              <a:rPr lang="en-GB" noProof="0" dirty="0"/>
              <a:t>), followed by a vector-to-sequence network (</a:t>
            </a:r>
            <a:r>
              <a:rPr lang="en-GB" b="1" noProof="0" dirty="0"/>
              <a:t>decoder</a:t>
            </a:r>
            <a:r>
              <a:rPr lang="en-GB" noProof="0" dirty="0"/>
              <a:t>)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dirty="0"/>
              <a:t>Example: translating a sentence from one language to another</a:t>
            </a:r>
            <a:endParaRPr lang="en-GB" b="1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E9690B-73A2-9E91-0E23-084D258C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17484"/>
            <a:ext cx="8756782" cy="26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78F637-EC10-4C82-D0FA-10579F2E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EEEF22-D387-C6A3-4C8F-31F1B707F1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50347E-5D6A-0080-218B-E0C6A315B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371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Errors</a:t>
            </a:r>
            <a:r>
              <a:rPr lang="en-GB" dirty="0"/>
              <a:t> does not necessarily </a:t>
            </a:r>
            <a:r>
              <a:rPr lang="en-GB" b="1" dirty="0"/>
              <a:t>originate from current input</a:t>
            </a:r>
            <a:r>
              <a:rPr lang="en-GB" dirty="0"/>
              <a:t>; it may indicate that relevant information was lost </a:t>
            </a:r>
            <a:r>
              <a:rPr lang="en-GB" b="1" dirty="0"/>
              <a:t>at earlier time steps</a:t>
            </a:r>
            <a:endParaRPr lang="en-GB" dirty="0"/>
          </a:p>
          <a:p>
            <a:r>
              <a:rPr lang="en-GB" dirty="0"/>
              <a:t>During training, the network must </a:t>
            </a:r>
            <a:r>
              <a:rPr lang="en-GB" b="1" dirty="0"/>
              <a:t>learn from the future</a:t>
            </a:r>
            <a:r>
              <a:rPr lang="en-GB" dirty="0"/>
              <a:t>: errors observed at later time steps should be propagated backward through the sequence to </a:t>
            </a:r>
            <a:r>
              <a:rPr lang="en-GB" b="1" dirty="0"/>
              <a:t>update the parameters used at earlier times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0912BA4-D063-E520-971F-47B922A50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2870033"/>
            <a:ext cx="8940521" cy="333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58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99A345E-0E98-8895-47F1-E3F93BA8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787D0F1-BB18-4FC0-4BA1-B4B5FF500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721D0D6-2A53-DFF7-0E7E-101DEB65A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Once the loss has been computed, gradients should be propagated </a:t>
            </a:r>
            <a:r>
              <a:rPr lang="en-GB" b="1" noProof="0" dirty="0"/>
              <a:t>backward through the unrolled network</a:t>
            </a:r>
            <a:endParaRPr lang="en-GB" noProof="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F514B0C-9CDE-9423-FE04-1FE0E4ADC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50" y="1057963"/>
            <a:ext cx="8248100" cy="47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67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F5E416-6595-7A32-9F2E-901C898E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E517B53-BC9E-6F51-7558-E3EE681431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(3)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7BEBBE2-3A25-956A-51A5-F52ECE8E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5266"/>
            <a:ext cx="8818500" cy="5761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To train the model, we need analyse </a:t>
            </a:r>
            <a:r>
              <a:rPr lang="en-GB" b="1" dirty="0"/>
              <a:t>how the loss depends on parameters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sz="1100" b="1" dirty="0"/>
          </a:p>
          <a:p>
            <a:r>
              <a:rPr lang="en-GB" dirty="0"/>
              <a:t>The effect of a parameter on the hidden state is obtained by summing its contributions from all previous time steps, each weighted by how changes in the hidden state propagate forward through time </a:t>
            </a:r>
            <a:endParaRPr lang="en-GB" b="1" dirty="0"/>
          </a:p>
          <a:p>
            <a:endParaRPr lang="en-GB" sz="12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6A64E9-9146-8BDC-9A5B-2A791E8A4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38" y="1408715"/>
            <a:ext cx="7709062" cy="42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104A13A-842E-97F6-5CD9-8A47020EE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0E08253-88E7-C4D0-9E7D-239DAB22C7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(4)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5CFE278-B0D4-CF30-E77C-57F89CB6D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898789"/>
            <a:ext cx="8818500" cy="5761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The previous derivative is impractical to compute.</a:t>
            </a:r>
            <a:endParaRPr lang="en-GB" b="1" dirty="0"/>
          </a:p>
          <a:p>
            <a:r>
              <a:rPr lang="en-GB" dirty="0"/>
              <a:t>Key idea: </a:t>
            </a:r>
            <a:r>
              <a:rPr lang="en-GB" b="1" dirty="0"/>
              <a:t>propagating error signals backward</a:t>
            </a:r>
            <a:r>
              <a:rPr lang="en-GB" dirty="0"/>
              <a:t> through the network</a:t>
            </a:r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sz="12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1FBCD95-C71F-6CD5-12D9-C44E93BC6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54" y="1610112"/>
            <a:ext cx="7843962" cy="49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4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9BDD7A4-9021-A254-C3F2-07F2BB54A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9B06F12-0B06-553C-9558-304F77AC85E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(5)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6E03003-D962-5020-4FA8-AD6AC60A91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320238"/>
            <a:ext cx="8818500" cy="511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Once the error signals have been computed, the gradients with respect to the model parameters can be obtained by differentiating: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After computing the gradients, the model parameters are updated using SGD:</a:t>
            </a:r>
          </a:p>
          <a:p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BE6693-B129-75EB-E61A-30BC5395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" y="2179737"/>
            <a:ext cx="8381950" cy="11551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CA274DC-1788-1CD5-B995-42DCC9BCD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3" y="3429000"/>
            <a:ext cx="9063078" cy="17705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D741452-E4BD-3CFB-BA54-18E1E1103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47" y="5750375"/>
            <a:ext cx="1768112" cy="54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6724F01-67AA-8BE3-6A76-ECADF6DA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284DCD1-6A5E-6C27-748C-D22C835E7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Chicago Transit Authority Dataset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B6B9E1-131D-5685-5E93-D4D7D5840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Example</a:t>
            </a:r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DDB408E-0FFB-B7B7-2E37-3BC6C624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" y="1162437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542652-EDB9-9385-5B5D-A9252043F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0" y="1516764"/>
            <a:ext cx="7772400" cy="49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9F1A96F-85DF-4FF2-31CE-1221570A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716440F-9B79-029D-41E1-CB62CB707A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Truncation length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4CE82B1-C9CC-872B-A949-7D225B1BF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77006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Sequences can be rather </a:t>
            </a:r>
            <a:r>
              <a:rPr lang="en-GB" b="1" noProof="0" dirty="0"/>
              <a:t>long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Computational</a:t>
            </a:r>
            <a:r>
              <a:rPr lang="en-GB" noProof="0" dirty="0"/>
              <a:t> problems (too much memory) 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Optimization</a:t>
            </a:r>
            <a:r>
              <a:rPr lang="en-GB" dirty="0"/>
              <a:t> problem</a:t>
            </a:r>
            <a:r>
              <a:rPr lang="en-GB" noProof="0" dirty="0"/>
              <a:t> (numerical instability) </a:t>
            </a:r>
          </a:p>
          <a:p>
            <a:endParaRPr lang="en-GB" sz="500" noProof="0" dirty="0"/>
          </a:p>
          <a:p>
            <a:r>
              <a:rPr lang="en-GB" noProof="0" dirty="0"/>
              <a:t>Input passes through several matrix products before arriving at the output, and others several matrix products are required to compute the gradient</a:t>
            </a:r>
          </a:p>
          <a:p>
            <a:endParaRPr lang="en-GB" sz="500" noProof="0" dirty="0"/>
          </a:p>
          <a:p>
            <a:r>
              <a:rPr lang="en-GB" noProof="0" dirty="0"/>
              <a:t>Common practice solution:  </a:t>
            </a:r>
            <a:r>
              <a:rPr lang="en-GB" b="1" noProof="0" dirty="0"/>
              <a:t>truncate the unrolling after a fixed number of time steps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b="1" noProof="0" dirty="0"/>
              <a:t>Truncation length</a:t>
            </a:r>
            <a:r>
              <a:rPr lang="en-GB" b="1" dirty="0"/>
              <a:t> </a:t>
            </a:r>
            <a:r>
              <a:rPr lang="en-GB" dirty="0"/>
              <a:t>hyperparameter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larger truncation length allows the network to capture longer-range dependencies but increases computational cost and memory usage.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smaller truncation length reduces resource requirements but may limit the network's ability to learn from distant past information.</a:t>
            </a:r>
          </a:p>
          <a:p>
            <a:endParaRPr lang="en-GB" sz="500" noProof="0" dirty="0"/>
          </a:p>
          <a:p>
            <a:r>
              <a:rPr lang="en-GB" noProof="0" dirty="0"/>
              <a:t>Balance the need for capturing temporal dependencies with computational efficiency</a:t>
            </a:r>
          </a:p>
          <a:p>
            <a:endParaRPr lang="en-GB" dirty="0"/>
          </a:p>
          <a:p>
            <a:r>
              <a:rPr lang="en-GB" noProof="0" dirty="0"/>
              <a:t>We can now implement the BPTT in Python for our RNN layer </a:t>
            </a:r>
            <a:r>
              <a:rPr lang="en-GB" dirty="0"/>
              <a:t>and apply build a model for </a:t>
            </a:r>
            <a:r>
              <a:rPr lang="en-GB" b="1" dirty="0"/>
              <a:t>time-series forecasting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215818D-9DAF-C540-F26A-230EAB1E3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76024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4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5EEDC0-46C4-BA38-3ECC-0315F1A3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450E6C2-D918-88CD-172C-C7A465A338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Application to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19AED3B-52E5-ECB6-8A5D-FEEFB8A98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8395"/>
            <a:ext cx="8273327" cy="5328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We adopt a </a:t>
            </a:r>
            <a:r>
              <a:rPr lang="en-GB" b="1" noProof="0" dirty="0"/>
              <a:t>sequence-to-sequence</a:t>
            </a:r>
            <a:r>
              <a:rPr lang="en-GB" noProof="0" dirty="0"/>
              <a:t> architecture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processes a window of historical observations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produces a sequence of </a:t>
            </a:r>
            <a:r>
              <a:rPr lang="en-GB" b="1" noProof="0" dirty="0"/>
              <a:t>one-step-ahead predictions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use a “</a:t>
            </a:r>
            <a:r>
              <a:rPr lang="en-GB" b="1" dirty="0"/>
              <a:t>dense supervision2 </a:t>
            </a:r>
            <a:r>
              <a:rPr lang="en-GB" dirty="0"/>
              <a:t>across the entire sequence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sz="500" noProof="0" dirty="0"/>
          </a:p>
          <a:p>
            <a:r>
              <a:rPr lang="en-GB" noProof="0" dirty="0"/>
              <a:t>The time series must first be transformed into </a:t>
            </a:r>
            <a:r>
              <a:rPr lang="en-GB" b="1" noProof="0" dirty="0"/>
              <a:t>input–target sequences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</a:t>
            </a:r>
            <a:r>
              <a:rPr lang="en-GB" noProof="0" dirty="0"/>
              <a:t>ach input sequence consists of the ridership values observed over </a:t>
            </a:r>
            <a:br>
              <a:rPr lang="en-GB" noProof="0" dirty="0"/>
            </a:br>
            <a:r>
              <a:rPr lang="en-GB" noProof="0" dirty="0"/>
              <a:t>the past T days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baseline="-25000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the corresponding target sequence consists of the same window shifted one step into the future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800" dirty="0"/>
          </a:p>
          <a:p>
            <a:pPr marL="120650" indent="0">
              <a:buNone/>
            </a:pPr>
            <a:endParaRPr lang="en-GB" sz="500" noProof="0" dirty="0"/>
          </a:p>
          <a:p>
            <a:r>
              <a:rPr lang="en-GB" b="1" noProof="0" dirty="0"/>
              <a:t>T</a:t>
            </a:r>
            <a:r>
              <a:rPr lang="en-GB" noProof="0" dirty="0"/>
              <a:t> determines </a:t>
            </a:r>
            <a:r>
              <a:rPr lang="en-GB" b="1" noProof="0" dirty="0"/>
              <a:t>how much historical information </a:t>
            </a:r>
            <a:r>
              <a:rPr lang="en-GB" noProof="0" dirty="0"/>
              <a:t>the model can exploit: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Large</a:t>
            </a:r>
            <a:r>
              <a:rPr lang="en-GB" noProof="0" dirty="0"/>
              <a:t> </a:t>
            </a:r>
            <a:r>
              <a:rPr lang="en-GB" b="1" noProof="0" dirty="0"/>
              <a:t>enough</a:t>
            </a:r>
            <a:r>
              <a:rPr lang="en-GB" noProof="0" dirty="0"/>
              <a:t> to capture the </a:t>
            </a:r>
            <a:r>
              <a:rPr lang="en-GB" b="1" noProof="0" dirty="0"/>
              <a:t>dominant temporal patterns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Not so large </a:t>
            </a:r>
            <a:r>
              <a:rPr lang="en-GB" noProof="0" dirty="0"/>
              <a:t>as to introduce </a:t>
            </a:r>
            <a:r>
              <a:rPr lang="en-GB" b="1" noProof="0" dirty="0"/>
              <a:t>unstable gradient propagation</a:t>
            </a:r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  <a:p>
            <a:endParaRPr lang="en-GB" sz="500" noProof="0" dirty="0"/>
          </a:p>
          <a:p>
            <a:r>
              <a:rPr lang="en-GB" dirty="0"/>
              <a:t>A</a:t>
            </a:r>
            <a:r>
              <a:rPr lang="en-GB" noProof="0" dirty="0"/>
              <a:t> </a:t>
            </a:r>
            <a:r>
              <a:rPr lang="en-GB" b="1" noProof="0" dirty="0"/>
              <a:t>single recurrent layer</a:t>
            </a:r>
            <a:r>
              <a:rPr lang="en-GB" noProof="0" dirty="0"/>
              <a:t> with 20 neurons followed by a linear output layer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13B81F5-DD62-99D8-9B60-852151260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56" y="3292060"/>
            <a:ext cx="2670315" cy="2738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930FDFC-05F9-A8D7-1B68-3361ECD6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56" y="4098004"/>
            <a:ext cx="2470189" cy="2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F3B96F-3D5A-8B15-4B72-7D468E23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86E238A3-6CBE-9F2B-90CB-B615B007D573}"/>
              </a:ext>
            </a:extLst>
          </p:cNvPr>
          <p:cNvSpPr txBox="1">
            <a:spLocks/>
          </p:cNvSpPr>
          <p:nvPr/>
        </p:nvSpPr>
        <p:spPr>
          <a:xfrm>
            <a:off x="315150" y="1257845"/>
            <a:ext cx="8710882" cy="522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800" dirty="0"/>
          </a:p>
          <a:p>
            <a:endParaRPr lang="en-GB" dirty="0"/>
          </a:p>
          <a:p>
            <a:r>
              <a:rPr lang="en-GB" dirty="0"/>
              <a:t>The is </a:t>
            </a:r>
            <a:r>
              <a:rPr lang="en-GB" b="1" dirty="0"/>
              <a:t>noisy</a:t>
            </a:r>
            <a:r>
              <a:rPr lang="en-GB" dirty="0"/>
              <a:t>, </a:t>
            </a:r>
            <a:r>
              <a:rPr lang="en-GB" b="1" dirty="0"/>
              <a:t>irregular</a:t>
            </a:r>
            <a:r>
              <a:rPr lang="en-GB" dirty="0"/>
              <a:t>, and driven by complex usage patterns that </a:t>
            </a:r>
            <a:r>
              <a:rPr lang="en-GB" b="1" dirty="0"/>
              <a:t>vary across hours of the day, days of the week, and seasons</a:t>
            </a:r>
            <a:r>
              <a:rPr lang="en-GB" dirty="0"/>
              <a:t>. </a:t>
            </a:r>
          </a:p>
          <a:p>
            <a:r>
              <a:rPr lang="en-GB" dirty="0"/>
              <a:t>Simple baselines can capture some regularity but struggle with the high variability of the signal</a:t>
            </a:r>
          </a:p>
          <a:p>
            <a:r>
              <a:rPr lang="en-GB" dirty="0"/>
              <a:t>The RNN </a:t>
            </a:r>
            <a:r>
              <a:rPr lang="en-GB" b="1" dirty="0"/>
              <a:t>learns these patterns implicitly from data</a:t>
            </a:r>
            <a:r>
              <a:rPr lang="en-GB" dirty="0"/>
              <a:t>, which gives it </a:t>
            </a:r>
            <a:r>
              <a:rPr lang="en-GB" b="1" dirty="0"/>
              <a:t>more flexibility</a:t>
            </a:r>
            <a:r>
              <a:rPr lang="en-GB" dirty="0"/>
              <a:t> but also makes the learning problem </a:t>
            </a:r>
            <a:r>
              <a:rPr lang="en-GB" b="1" dirty="0"/>
              <a:t>substantially harder</a:t>
            </a:r>
            <a:r>
              <a:rPr lang="en-GB" dirty="0"/>
              <a:t>.</a:t>
            </a:r>
          </a:p>
          <a:p>
            <a:pPr lvl="1"/>
            <a:endParaRPr lang="en-GB" dirty="0"/>
          </a:p>
        </p:txBody>
      </p:sp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37D6668-3A58-222A-6DC2-8B0526925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Application to Forecasting (2)</a:t>
            </a:r>
            <a:endParaRPr sz="4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443766F-A02D-C2E3-6D95-0E51FB60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8" y="1227617"/>
            <a:ext cx="8710882" cy="31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43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35ABBFD-5F78-A6A8-08F9-13D8E932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47991A-57F1-98CA-6AD5-48DCBE4AFF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Deep RNN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231E644-5C69-B176-55D7-71C0F3AA1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0186"/>
            <a:ext cx="8818500" cy="5676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Increase the </a:t>
            </a:r>
            <a:r>
              <a:rPr lang="en-GB" b="1" noProof="0" dirty="0"/>
              <a:t>representational capacity</a:t>
            </a:r>
            <a:r>
              <a:rPr lang="en-GB" noProof="0" dirty="0"/>
              <a:t> by </a:t>
            </a:r>
            <a:r>
              <a:rPr lang="en-GB" b="1" noProof="0" dirty="0"/>
              <a:t>stacking multiple recurrent layers:</a:t>
            </a:r>
          </a:p>
          <a:p>
            <a:endParaRPr lang="en-GB" b="1" noProof="0" dirty="0"/>
          </a:p>
          <a:p>
            <a:endParaRPr lang="en-GB" b="1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sz="24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sz="1050" dirty="0"/>
          </a:p>
          <a:p>
            <a:r>
              <a:rPr lang="en-GB" noProof="0" dirty="0"/>
              <a:t>Higher layers build </a:t>
            </a:r>
            <a:r>
              <a:rPr lang="en-GB" b="1" noProof="0" dirty="0"/>
              <a:t>more abstract temporal features</a:t>
            </a:r>
          </a:p>
          <a:p>
            <a:endParaRPr lang="en-GB" sz="500" b="1" noProof="0" dirty="0"/>
          </a:p>
          <a:p>
            <a:r>
              <a:rPr lang="en-GB" noProof="0" dirty="0"/>
              <a:t>We can implement it using </a:t>
            </a:r>
            <a:r>
              <a:rPr lang="en-GB" b="1" noProof="0" dirty="0" err="1"/>
              <a:t>nn.RNN</a:t>
            </a:r>
            <a:r>
              <a:rPr lang="en-GB" noProof="0" dirty="0"/>
              <a:t> module of </a:t>
            </a:r>
            <a:r>
              <a:rPr lang="en-GB" b="1" noProof="0" dirty="0" err="1"/>
              <a:t>PyTorch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4F3DCCE-71C2-88B2-096C-79CB157A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6236100"/>
            <a:ext cx="270870" cy="329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00DC2A-898D-E08C-0A11-A41CBBB0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87" y="1374752"/>
            <a:ext cx="8085328" cy="44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90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22FE088-4307-1464-08C0-FDD52F99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1B58CB0-8C62-062B-A750-7266221C6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Multivariate time series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B68837D-C4B4-DFE1-1CF8-8D3DDCE3A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Predictions often depend on </a:t>
            </a:r>
            <a:r>
              <a:rPr lang="en-GB" b="1" noProof="0" dirty="0"/>
              <a:t>multiple correlated time series</a:t>
            </a: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At each time step, the data are represented by a </a:t>
            </a:r>
            <a:r>
              <a:rPr lang="en-GB" b="1" noProof="0" dirty="0"/>
              <a:t>vector</a:t>
            </a:r>
            <a:r>
              <a:rPr lang="en-GB" noProof="0" dirty="0"/>
              <a:t> of observations, where each component corresponds to </a:t>
            </a:r>
            <a:r>
              <a:rPr lang="en-GB" b="1" noProof="0" dirty="0"/>
              <a:t>a different variable or feature</a:t>
            </a:r>
            <a:r>
              <a:rPr lang="en-GB" noProof="0" dirty="0"/>
              <a:t>. </a:t>
            </a:r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We consider forecasting the rail ridership using both bus and rail as inputs to </a:t>
            </a:r>
            <a:r>
              <a:rPr lang="en-GB" b="1" noProof="0" dirty="0"/>
              <a:t>exploit cross-dependencies</a:t>
            </a:r>
            <a:r>
              <a:rPr lang="en-GB" noProof="0" dirty="0"/>
              <a:t> between variables when generating forecasts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72B0EF7-51E8-09CC-1B1E-6A53BF4E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4" y="5811822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898A8C4-3286-1DEC-A9F2-B6430852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6" y="2231630"/>
            <a:ext cx="8785076" cy="339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5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75E03DF-BE2B-AE2A-BF15-5C487075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D2388FF-382E-030C-16F2-50520BD125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Recursive multi-step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636C30-B3ED-DB88-87EA-3DD6D9353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Forecast several future time steps simultaneously rather than a single value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BC55086-DAE9-3E43-AD22-44B0436D0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0" y="1840620"/>
            <a:ext cx="8934356" cy="391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83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0F3F543-8263-884B-0B5E-717A076C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91697EB-C466-9D7F-B274-EEE02DE3C1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Recursive multi-step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64126A-A099-8901-16A2-43B9AF5F0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Errors tend to </a:t>
            </a:r>
            <a:r>
              <a:rPr lang="en-GB" b="1" noProof="0" dirty="0"/>
              <a:t>accumulate</a:t>
            </a:r>
            <a:r>
              <a:rPr lang="en-GB" noProof="0" dirty="0"/>
              <a:t> and the approach is reliable only for </a:t>
            </a:r>
            <a:r>
              <a:rPr lang="en-GB" b="1" noProof="0" dirty="0"/>
              <a:t>short horizons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F677336-538D-B0E0-5DB5-08E570BE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1174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A9AE2-C708-9EDD-81B4-334E7CBE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9" y="1720249"/>
            <a:ext cx="8793967" cy="471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09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A569148-F6AA-37E0-18CB-67331FDD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344DA6-FE0F-BA07-5116-D925B2E136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Direct multi-step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2BF3E5C-8894-5A0A-ACD2-2CA3BEF5C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We can still employ a sequence-to-vector model, but instead of training it to produce a single one-step-ahead prediction, we train the RNN to output the next N values simultaneously in a single forward pass.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0DA5E7-C030-4F8B-3640-6F11F4DB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0" y="2461389"/>
            <a:ext cx="8272709" cy="341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44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140324-2C10-EA3A-0B4A-72AB4D9E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61EBD7C-674C-9A21-486F-FD3D0B7E5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Direct multi-step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0C09B8F-5238-C582-243B-021AD0B3E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This requires a change in </a:t>
            </a:r>
            <a:r>
              <a:rPr lang="en-GB" b="1" dirty="0"/>
              <a:t>the way the dataset is constructed</a:t>
            </a:r>
            <a:r>
              <a:rPr lang="en-GB" dirty="0"/>
              <a:t>, the </a:t>
            </a:r>
            <a:r>
              <a:rPr lang="en-GB" b="1" dirty="0"/>
              <a:t>targets are no longer scalar values</a:t>
            </a:r>
            <a:r>
              <a:rPr lang="en-GB" dirty="0"/>
              <a:t> but vectors containing the next observations over the forecast horizon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0E64920-0670-E245-9202-9343359A6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1174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CA29BB-8CB7-FD3A-D7BD-48E3944DC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50" y="2120383"/>
            <a:ext cx="8775150" cy="459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29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4DA780-3D91-9145-5535-6543530E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2415622-A8AA-2073-1858-906AC58A0C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Sequence-to-sequence forecasting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E484D0C-0386-E1A0-7EFB-2ECF547D1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Instead of training the model to predict the next N values only from the final time step of the input window, the model is trained to generate a full length-N forecast </a:t>
            </a:r>
            <a:r>
              <a:rPr lang="en-GB" b="1" noProof="0" dirty="0"/>
              <a:t>at every time step </a:t>
            </a:r>
            <a:r>
              <a:rPr lang="en-GB" noProof="0" dirty="0"/>
              <a:t>of the sequence: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r>
              <a:rPr lang="en-GB" noProof="0" dirty="0"/>
              <a:t>This denser and more local supervision both </a:t>
            </a:r>
            <a:r>
              <a:rPr lang="en-GB" b="1" noProof="0" dirty="0"/>
              <a:t>stabilizes optimization</a:t>
            </a:r>
            <a:r>
              <a:rPr lang="en-GB" noProof="0" dirty="0"/>
              <a:t> and typically </a:t>
            </a:r>
            <a:r>
              <a:rPr lang="en-GB" b="1" noProof="0" dirty="0"/>
              <a:t>accelerates convergence</a:t>
            </a:r>
            <a:r>
              <a:rPr lang="en-GB" noProof="0" dirty="0"/>
              <a:t>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78003D-D394-9627-CBF0-12CDF4B9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5991"/>
            <a:ext cx="7772400" cy="3157537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3D5E16A-6333-8B3A-146A-F5441E269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564775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6B0F833-A6AF-AE5D-D572-04A67C7B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ED35D68-2C2F-A075-AD8E-4307447F6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Forecasting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77A2909-125B-AA2F-64E6-78750F0BB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34208"/>
            <a:ext cx="8818500" cy="540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endParaRPr lang="en-GB" b="1" dirty="0"/>
          </a:p>
          <a:p>
            <a:pPr lvl="1"/>
            <a:endParaRPr lang="en-GB" b="1" dirty="0"/>
          </a:p>
          <a:p>
            <a:pPr marL="590550" lvl="1" indent="0">
              <a:buNone/>
            </a:pPr>
            <a:endParaRPr lang="en-GB" sz="2400" b="1" dirty="0"/>
          </a:p>
          <a:p>
            <a:r>
              <a:rPr lang="en-GB" b="1" noProof="0" dirty="0"/>
              <a:t>Learn a function: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sz="1000" b="1" noProof="0" dirty="0"/>
          </a:p>
          <a:p>
            <a:r>
              <a:rPr lang="en-GB" b="1" noProof="0" dirty="0"/>
              <a:t>Assumption</a:t>
            </a:r>
            <a:r>
              <a:rPr lang="en-GB" noProof="0" dirty="0"/>
              <a:t> underlying temporal patterns remain stable!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</a:t>
            </a:r>
            <a:r>
              <a:rPr lang="en-GB" noProof="0" dirty="0" err="1"/>
              <a:t>iven</a:t>
            </a:r>
            <a:r>
              <a:rPr lang="en-GB" noProof="0" dirty="0"/>
              <a:t> the observed ridership up to today…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…</a:t>
            </a:r>
            <a:r>
              <a:rPr lang="en-GB" noProof="0" dirty="0"/>
              <a:t>forecast tomorrow’s demand or the ridership over the next week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0" dirty="0"/>
          </a:p>
          <a:p>
            <a:r>
              <a:rPr lang="en-GB" dirty="0"/>
              <a:t>Applications:</a:t>
            </a: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Operational planning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Resource allocation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Service optimization</a:t>
            </a:r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19D852-1D79-F4AD-592B-7FBA3918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70516"/>
            <a:ext cx="5049229" cy="144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4BE1A86-FB56-4860-06B0-4CB6AF2B8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8" y="2750024"/>
            <a:ext cx="4681873" cy="1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61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59C65CC-43B4-58A1-B4B0-4C24A75E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507E64A-D92A-BF7C-F6A4-A91929E486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Sequence-to-sequence forecasting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A43D28B-AD73-A275-BF55-63EEF85A0E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4749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900" dirty="0"/>
          </a:p>
          <a:p>
            <a:r>
              <a:rPr lang="en-GB" dirty="0"/>
              <a:t>Different multi-step strategies can be </a:t>
            </a:r>
            <a:r>
              <a:rPr lang="en-GB" b="1" dirty="0"/>
              <a:t>combined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model to forecast N hours can be applied once to produce an initial forecast and applied again to extend the horizon further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 trade-off between the error independence and ability to reach long horizons</a:t>
            </a:r>
          </a:p>
          <a:p>
            <a:r>
              <a:rPr lang="en-GB" dirty="0"/>
              <a:t>However, all approaches share a </a:t>
            </a:r>
            <a:r>
              <a:rPr lang="en-GB" b="1" dirty="0"/>
              <a:t>fundamental limitation</a:t>
            </a:r>
            <a:r>
              <a:rPr lang="en-GB" dirty="0"/>
              <a:t> of </a:t>
            </a:r>
            <a:r>
              <a:rPr lang="en-GB" b="1" dirty="0"/>
              <a:t>vanilla RNNs</a:t>
            </a:r>
            <a:r>
              <a:rPr lang="en-GB" dirty="0"/>
              <a:t>: difficult to capture long-range dependencies</a:t>
            </a:r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497226-77C4-8116-7E86-7BC308A9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3733"/>
            <a:ext cx="7772400" cy="38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55A43FD-C695-00BE-8E90-8110C033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CD615A2-5D37-A1E5-5017-A31434962C6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Handling Long Sequences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0128AAA-6ABB-7CC1-BA73-A591A4FE8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89939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main appeals of RNNs is the ability to </a:t>
            </a:r>
            <a:r>
              <a:rPr lang="en-GB" sz="1800" b="1" dirty="0"/>
              <a:t>connect past information to the present task</a:t>
            </a:r>
            <a:endParaRPr lang="en-GB" sz="18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video processing, earlier frames can provide context for interpreting the current frame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sz="1800" dirty="0"/>
              <a:t>In many situations only </a:t>
            </a:r>
            <a:r>
              <a:rPr lang="en-GB" sz="1800" b="1" dirty="0"/>
              <a:t>recent context is required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language model predicting the next word in the phrase "the clouds are in the ____" does not need to look far into the past: the next word is almost certainly "sky”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cases like this, RNNs can learn to exploit temporal dependencies effectively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pPr lvl="0"/>
            <a:r>
              <a:rPr lang="en-GB" sz="1800" dirty="0"/>
              <a:t>Many tasks </a:t>
            </a:r>
            <a:r>
              <a:rPr lang="en-GB" sz="1800" b="1" dirty="0"/>
              <a:t>require longer-term context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Predicting the last word in the sentence "I grew up in France […] I speak fluent ____". Recent words indicate that the next token should be the name of a language, but identifying it requires access to information introduced much earlier in the sequence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gap between relevant information and the point where it must be used can become large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dirty="0"/>
          </a:p>
          <a:p>
            <a:r>
              <a:rPr lang="en-GB" sz="1800" dirty="0"/>
              <a:t>As this gap increases, </a:t>
            </a:r>
            <a:r>
              <a:rPr lang="en-GB" sz="1800" b="1" dirty="0"/>
              <a:t>vanilla RNNs</a:t>
            </a:r>
            <a:r>
              <a:rPr lang="en-GB" sz="1800" dirty="0"/>
              <a:t> struggle to learn these long-range dependencies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148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BD4CA6F-E87C-88C8-62C2-C7D994431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295F160-E714-7DC9-0289-697BBAC380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Handling Long Sequences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4BB2521-C799-C3A2-00E1-0564E7BAE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The network must be </a:t>
            </a:r>
            <a:r>
              <a:rPr lang="en-GB" sz="1800" b="1" dirty="0"/>
              <a:t>unrolled over many time steps</a:t>
            </a:r>
            <a:r>
              <a:rPr lang="en-GB" sz="1800" dirty="0"/>
              <a:t>, effectively turning the RNN into a </a:t>
            </a:r>
            <a:r>
              <a:rPr lang="en-GB" sz="1800" b="1" dirty="0"/>
              <a:t>very deep computational graph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As with any deep neural network, this depth makes the training process vulnerable to </a:t>
            </a:r>
            <a:r>
              <a:rPr lang="en-GB" sz="1800" b="1" dirty="0"/>
              <a:t>gradients problem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4C98D89-4118-0E07-1D3A-34EE8AAC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57922"/>
            <a:ext cx="7772400" cy="30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78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B7FD3FD-3754-FEB7-D54A-3C12E21BD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C1D7076-2697-4993-CE6E-B5BB2731BE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Handling Long Sequences (3)</a:t>
            </a:r>
            <a:endParaRPr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47B88B8-2FD6-F408-CA1B-285E59FC7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22" y="1253799"/>
            <a:ext cx="8892915" cy="50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9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ECB41E4-7D16-5D5A-2ED4-E0900212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0300412-0CE0-DAF0-FD3E-BB131A293A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Saturating activation functions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B9F629D-51C9-4F12-FFD4-5AF451C34D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Exploding gradient is marked using </a:t>
            </a:r>
            <a:r>
              <a:rPr lang="en-GB" sz="1800" b="1" dirty="0"/>
              <a:t>non-saturating activation functions</a:t>
            </a:r>
          </a:p>
          <a:p>
            <a:pPr lvl="0"/>
            <a:r>
              <a:rPr lang="en-GB" sz="1800" dirty="0"/>
              <a:t>Simulation: a weight matrix prone to amplification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The tanh activation effectively prevents the hidden state from growing without bound, thus mitigating the exploding gradients problem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03B9B14-B0A5-B780-830B-03F92AFE0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39" y="1414357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6A9096F-FF59-4C84-B2DF-AE05EC2D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74" y="1856263"/>
            <a:ext cx="8225618" cy="38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56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315AFC5-F3CF-0D46-13F9-728C27720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1A61C19-B222-E883-9F57-0E243E546D9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Gradient clipping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50628EE-51C3-D7AD-FDBB-95CD95783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When implicit control of the activation function is insufficient, it becomes necessary to </a:t>
            </a:r>
            <a:r>
              <a:rPr lang="en-GB" sz="1800" b="1" dirty="0"/>
              <a:t>explicitly limit gradient magnitudes</a:t>
            </a:r>
            <a:r>
              <a:rPr lang="en-GB" sz="1800" dirty="0"/>
              <a:t> during training</a:t>
            </a:r>
          </a:p>
          <a:p>
            <a:pPr lvl="0"/>
            <a:r>
              <a:rPr lang="en-GB" sz="1800" dirty="0"/>
              <a:t>Most common approach: </a:t>
            </a:r>
            <a:r>
              <a:rPr lang="en-GB" sz="1800" b="1" dirty="0"/>
              <a:t>clipping by norm</a:t>
            </a:r>
            <a:r>
              <a:rPr lang="en-GB" sz="1800" dirty="0"/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preserves the direction of the gradient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while limiting its magnitude</a:t>
            </a:r>
          </a:p>
          <a:p>
            <a:r>
              <a:rPr lang="en-GB" sz="1800" dirty="0"/>
              <a:t>Smaller gradients pass through untouched, so clipping only activates when an update would be dangerously large</a:t>
            </a:r>
          </a:p>
          <a:p>
            <a:pPr lvl="0"/>
            <a:r>
              <a:rPr lang="en-GB" sz="1800" dirty="0"/>
              <a:t>Simulation: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train two identical RNNs on the same data: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one using the standard training step and one using gradient clipping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deliberately use a large learning rate to make the training unstable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700" dirty="0"/>
          </a:p>
          <a:p>
            <a:r>
              <a:rPr lang="en-GB" sz="1800" dirty="0"/>
              <a:t>With clipping, the same learning rate produces a stable and monotonically decreasing loss curve </a:t>
            </a:r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73AC94F-8A23-0430-012D-85300B70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2" y="4291337"/>
            <a:ext cx="7772400" cy="1759930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EA5635B-5F22-CB87-B872-EEC8E0D0E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82" y="3173529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12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FDD67FF-4019-5B56-2396-6A4838FA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09196DF-08C1-EB77-57A5-12B36F21A03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dirty="0"/>
              <a:t>Batch normalization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2D0650E-2542-5995-A38D-3B8998D95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Batch normalization: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24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In RNN the assumption </a:t>
            </a:r>
            <a:r>
              <a:rPr lang="en-GB" sz="1800" b="1" dirty="0"/>
              <a:t>breaks down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r>
              <a:rPr lang="en-GB" sz="1800" dirty="0"/>
              <a:t>Batch normalization </a:t>
            </a:r>
            <a:r>
              <a:rPr lang="en-GB" sz="1800" b="1" dirty="0"/>
              <a:t>cannot be used efficiently </a:t>
            </a:r>
            <a:r>
              <a:rPr lang="en-GB" sz="1800" dirty="0"/>
              <a:t>with RNNs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9C93ED2-A7FB-7DC2-D763-0280E7C79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78" y="1637792"/>
            <a:ext cx="8361562" cy="220478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55F3BA-BABC-6136-9986-A6FD0F824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78" y="4545894"/>
            <a:ext cx="8036929" cy="13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3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2DA362A-7EAA-21E8-7A33-34F936DD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130F1DD-13A7-52AB-38EB-51538B8292C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Layer Normalization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B13BD5A-971E-B122-A18C-86E54C340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Like batch normalization, but instead of normalizing across the batch dimension, it </a:t>
            </a:r>
            <a:r>
              <a:rPr lang="en-GB" sz="1800" b="1" dirty="0"/>
              <a:t>normalizes across the features dimension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500" b="1" dirty="0"/>
          </a:p>
          <a:p>
            <a:pPr lvl="0"/>
            <a:r>
              <a:rPr lang="en-GB" sz="1800" dirty="0"/>
              <a:t>We can add the normalization to our simple RNN layer</a:t>
            </a:r>
            <a:endParaRPr lang="en-GB" sz="1800" b="1" dirty="0"/>
          </a:p>
          <a:p>
            <a:pPr lvl="0"/>
            <a:r>
              <a:rPr lang="en-GB" sz="1800" dirty="0"/>
              <a:t>Simulation: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compare hidden state dynamics with and without normalization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use larger recurrent weights to amplify instability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1D7709-961D-FC71-5885-69DCA5F26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727993"/>
            <a:ext cx="5724037" cy="1551600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E987C76-2819-DA46-FA6E-EA2C80AEE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8" y="3366042"/>
            <a:ext cx="270870" cy="329613"/>
          </a:xfrm>
          <a:prstGeom prst="rect">
            <a:avLst/>
          </a:prstGeom>
        </p:spPr>
      </p:pic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C00CBE3-14B6-DFE0-F87D-9AC91559D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8" y="3677775"/>
            <a:ext cx="270870" cy="329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AABE1DE-E411-AE3D-0016-0F6540F29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82" y="4647793"/>
            <a:ext cx="8023222" cy="19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1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64C3091-DC10-7355-6098-C399C6DD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3C1B215C-E709-18DE-54CB-B573DA3218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Short-Term Memory Problem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C1C8FE2-2618-4E12-485C-4E894A6F9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22662"/>
            <a:ext cx="8520600" cy="4436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Vanishing gradient: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error signals propagated backward progressively shrink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gradients of distant past inputs decay and become zero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network cannot assign credit to events that occurred far back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Although </a:t>
            </a:r>
            <a:r>
              <a:rPr lang="en-GB" sz="1800" b="1" dirty="0"/>
              <a:t>relevant information may be present </a:t>
            </a:r>
            <a:r>
              <a:rPr lang="en-GB" sz="1800" dirty="0"/>
              <a:t>in the distant past, the network is </a:t>
            </a:r>
            <a:r>
              <a:rPr lang="en-GB" sz="1800" b="1" dirty="0"/>
              <a:t>unable to learn how to retain and use 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600" dirty="0"/>
          </a:p>
          <a:p>
            <a:r>
              <a:rPr lang="en-GB" sz="1800" dirty="0"/>
              <a:t>The model behaves as if it had </a:t>
            </a:r>
            <a:r>
              <a:rPr lang="en-GB" sz="1800" b="1" dirty="0"/>
              <a:t>only short-term memory</a:t>
            </a:r>
            <a:r>
              <a:rPr lang="en-GB" sz="1800" dirty="0"/>
              <a:t>, regardless of how long the input sequence is</a:t>
            </a:r>
          </a:p>
          <a:p>
            <a:endParaRPr lang="en-GB" sz="1800" dirty="0"/>
          </a:p>
          <a:p>
            <a:r>
              <a:rPr lang="en-GB" sz="1800" dirty="0"/>
              <a:t>This is </a:t>
            </a:r>
            <a:r>
              <a:rPr lang="en-GB" sz="1800" b="1" dirty="0"/>
              <a:t>not merely an optimization issue</a:t>
            </a:r>
            <a:r>
              <a:rPr lang="en-GB" sz="1800" dirty="0"/>
              <a:t>, it is </a:t>
            </a:r>
            <a:r>
              <a:rPr lang="en-GB" sz="1800" b="1" dirty="0"/>
              <a:t>fundamentally structural</a:t>
            </a:r>
            <a:r>
              <a:rPr lang="en-GB" sz="1800" dirty="0"/>
              <a:t>, and requires </a:t>
            </a:r>
            <a:r>
              <a:rPr lang="en-GB" sz="1800" b="1" dirty="0"/>
              <a:t>architectural solutions</a:t>
            </a:r>
            <a:r>
              <a:rPr lang="en-GB" sz="1800" dirty="0"/>
              <a:t> 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670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9B1185C-C889-23C2-AA95-79F44BD96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9BA982D-8B5E-A455-B78C-63094A860D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Long Short-Term Memory (LSTM)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D6AD73C-453F-DD50-6A1A-31C59051B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State is split into two components: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short-term state</a:t>
            </a:r>
            <a:r>
              <a:rPr lang="en-GB" sz="1600" dirty="0"/>
              <a:t> H(t), which interacts with the rest of the network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</a:t>
            </a:r>
            <a:r>
              <a:rPr lang="en-GB" sz="1600" b="1" dirty="0"/>
              <a:t>long-term state</a:t>
            </a:r>
            <a:r>
              <a:rPr lang="en-GB" sz="1600" dirty="0"/>
              <a:t> C(t), which acts as a </a:t>
            </a:r>
            <a:r>
              <a:rPr lang="en-GB" sz="1600" b="1" dirty="0"/>
              <a:t>persistent memory</a:t>
            </a:r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lvl="1"/>
            <a:endParaRPr lang="en-GB" sz="1600" b="1" dirty="0"/>
          </a:p>
          <a:p>
            <a:pPr marL="590550" lvl="1" indent="0">
              <a:buNone/>
            </a:pPr>
            <a:endParaRPr lang="en-GB" sz="1600" b="1" dirty="0"/>
          </a:p>
          <a:p>
            <a:pPr marL="590550" lvl="1" indent="0">
              <a:buNone/>
            </a:pPr>
            <a:endParaRPr lang="en-GB" sz="1600" b="1" dirty="0"/>
          </a:p>
          <a:p>
            <a:pPr marL="590550" lvl="1" indent="0">
              <a:buNone/>
            </a:pPr>
            <a:endParaRPr lang="en-GB" sz="1800" b="1" dirty="0"/>
          </a:p>
          <a:p>
            <a:pPr marL="590550" lvl="1" indent="0">
              <a:buNone/>
            </a:pPr>
            <a:endParaRPr lang="en-GB" sz="1800" b="1" dirty="0"/>
          </a:p>
          <a:p>
            <a:r>
              <a:rPr lang="en-GB" sz="1800" dirty="0"/>
              <a:t>The network can </a:t>
            </a:r>
            <a:r>
              <a:rPr lang="en-GB" sz="1800" b="1" dirty="0"/>
              <a:t>learn to control the flow of information</a:t>
            </a:r>
            <a:r>
              <a:rPr lang="en-GB" sz="1800" dirty="0"/>
              <a:t> by deciding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to store in the long-term state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information to discard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what portion of that stored content to expose at each time step.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B1215-EDEF-7287-C1C0-3B4A5777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5" y="1933414"/>
            <a:ext cx="6811662" cy="361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6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10A182E-DB46-436E-4E94-FDA2C9BA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p14">
            <a:extLst>
              <a:ext uri="{FF2B5EF4-FFF2-40B4-BE49-F238E27FC236}">
                <a16:creationId xmlns:a16="http://schemas.microsoft.com/office/drawing/2014/main" id="{DD17B93F-A5F9-944E-B02E-6FA60FF45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99573"/>
            <a:ext cx="8818500" cy="514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Plot of the ridership over few months in 2019</a:t>
            </a:r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8B8D273-CFFF-226D-77FD-D7A5AB0BA3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Seasonality</a:t>
            </a:r>
            <a:endParaRPr dirty="0"/>
          </a:p>
        </p:txBody>
      </p:sp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C8C8587-B9E6-2893-93E5-B9976ECC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5" y="1321589"/>
            <a:ext cx="270870" cy="3296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1CFF00-09BD-6AEA-A841-F1475441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6" y="1679694"/>
            <a:ext cx="8907584" cy="45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2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4E95F2B-4CAE-0D7C-15CE-BC76F061A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BC8797-BCC4-A5B6-2E0C-06291A1EA76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The long-term state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4B62E31-9921-D06F-2F2E-5D9B56565E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65498"/>
            <a:ext cx="8520600" cy="5171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Think of the long-term state as a </a:t>
            </a:r>
            <a:r>
              <a:rPr lang="en-GB" sz="1800" b="1" dirty="0"/>
              <a:t>structured memory notebook </a:t>
            </a:r>
            <a:r>
              <a:rPr lang="en-GB" sz="1800" dirty="0"/>
              <a:t>that accumulates information over time</a:t>
            </a:r>
          </a:p>
          <a:p>
            <a:endParaRPr lang="en-GB" sz="1800" dirty="0"/>
          </a:p>
          <a:p>
            <a:r>
              <a:rPr lang="en-GB" sz="1800" dirty="0"/>
              <a:t>Components correspond to a </a:t>
            </a:r>
            <a:r>
              <a:rPr lang="en-GB" sz="1800" b="1" dirty="0"/>
              <a:t>latent features </a:t>
            </a:r>
            <a:r>
              <a:rPr lang="en-GB" sz="1800" dirty="0"/>
              <a:t>the network has </a:t>
            </a:r>
            <a:r>
              <a:rPr lang="en-GB" sz="1800" b="1" dirty="0"/>
              <a:t>learned to track</a:t>
            </a:r>
            <a:r>
              <a:rPr lang="en-GB" sz="1800" dirty="0"/>
              <a:t> (slowly trend, a seasonal phase, or a contextual condition)</a:t>
            </a:r>
          </a:p>
          <a:p>
            <a:endParaRPr lang="en-GB" sz="1800" dirty="0"/>
          </a:p>
          <a:p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We are modelling daily electricity consumption in a building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Over many days, the LSTM has learned to encode in one component whether the building is in a "winter heating regime"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 another component whether it is in a "weekday operational mode”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These pieces of information are not directly observable; they are </a:t>
            </a:r>
            <a:r>
              <a:rPr lang="en-GB" sz="1600" b="1" dirty="0"/>
              <a:t>internal abstractions </a:t>
            </a:r>
            <a:r>
              <a:rPr lang="en-GB" sz="1600" dirty="0"/>
              <a:t>encoded in different coordinates of the cell state</a:t>
            </a:r>
          </a:p>
          <a:p>
            <a:pPr lvl="0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938952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2BE5892-069A-53EF-B7CE-6E2A27F3E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61FC6B9-BB04-0677-3ECF-3192E2ECC6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Forget gate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9E5C0B6-75A3-44AD-8C83-3E66461E3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information we’re going to </a:t>
            </a:r>
            <a:r>
              <a:rPr lang="en-GB" sz="1800" b="1" dirty="0"/>
              <a:t>throw away </a:t>
            </a:r>
            <a:r>
              <a:rPr lang="en-GB" sz="1800" dirty="0"/>
              <a:t>from the long-term state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Spring arrives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Temperature and short-term state signal the heating regime is no relevant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forget gate computes for this component a value close to 0: "that feature is no longer useful, suppress it"</a:t>
            </a:r>
          </a:p>
          <a:p>
            <a:r>
              <a:rPr lang="en-GB" sz="1800" dirty="0"/>
              <a:t>The forget gate allows the LSTM to control the </a:t>
            </a:r>
            <a:r>
              <a:rPr lang="en-GB" sz="1800" b="1" dirty="0"/>
              <a:t>effective time scale of each latent feature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7DCE40A-2898-F027-A5CF-2C953FC1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28592"/>
            <a:ext cx="7772400" cy="27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4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429080B-B0BC-FFFC-51BE-19327908B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5DD4E9D-AD31-0C4C-757C-9C3E02427A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input and candidate gates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D43D710-5F62-7142-06F3-8E4C36FFA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81378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new information deserves to be </a:t>
            </a:r>
            <a:r>
              <a:rPr lang="en-GB" sz="1800" b="1" dirty="0"/>
              <a:t>written into long-term memory</a:t>
            </a:r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lvl="0"/>
            <a:endParaRPr lang="en-GB" sz="1800" b="1" dirty="0"/>
          </a:p>
          <a:p>
            <a:pPr marL="120650" lvl="0" indent="0">
              <a:buNone/>
            </a:pPr>
            <a:endParaRPr lang="en-GB" sz="1800" b="1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Activation of an air-conditioning system due to an unexpected heatwave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Input contains high temperature, hidden state summarizes recent load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candidate vector with a coordinate that encode "cooling regime activation"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input gate decides where writing is appropriate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7B4939-48F7-A179-2A24-71187772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7" y="1418525"/>
            <a:ext cx="8164958" cy="38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88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4823390-F3E3-D7AA-4F55-48E8D4C13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DADD874-213A-3F86-110F-E39A54140A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Updating the state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D3B062E-B876-6D5A-1E2F-13DF0B9540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What portion of internal memory </a:t>
            </a:r>
            <a:r>
              <a:rPr lang="en-GB" sz="1800" b="1" dirty="0"/>
              <a:t>should influence </a:t>
            </a:r>
            <a:r>
              <a:rPr lang="en-GB" sz="1800" dirty="0"/>
              <a:t>the network’s behaviour at the current time step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lvl="0" indent="0">
              <a:buNone/>
            </a:pPr>
            <a:endParaRPr lang="en-GB" sz="1800" dirty="0"/>
          </a:p>
          <a:p>
            <a:pPr lvl="0"/>
            <a:r>
              <a:rPr lang="en-GB" sz="1800" dirty="0"/>
              <a:t>Example: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outside temperature is high, the cooling-related component of the state becomes critical for 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output gate assign a coefficient close to one to that coordinate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slow annual trend component is less informative for short-horizon prediction, so the gate may attenuate it 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996D70A-4CAE-1C34-B19B-126C7158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0" y="1837069"/>
            <a:ext cx="8259898" cy="30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11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A8778B5-E30D-B023-70FE-BDCF0EBAD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8A76D1A-05A6-1B8D-32F6-7551C85A14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LSTM in action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9A77B23-1023-8239-69A3-5F87F6DF7B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We implement LSTM using </a:t>
            </a:r>
            <a:r>
              <a:rPr lang="en-GB" sz="1800" dirty="0" err="1"/>
              <a:t>PyTorch</a:t>
            </a:r>
            <a:r>
              <a:rPr lang="en-GB" sz="1800" dirty="0"/>
              <a:t> </a:t>
            </a:r>
          </a:p>
          <a:p>
            <a:pPr lvl="0"/>
            <a:r>
              <a:rPr lang="en-GB" sz="1800" dirty="0"/>
              <a:t>To highlight the ability of the LSTM to exploit longer-range dependencies, we increase the input window from T to a larger value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E5A6700-50D2-1D24-8B4A-9E00DD73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92" y="1043733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55DD94F-6434-7BD9-A3C5-D01BF416F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89" y="2546700"/>
            <a:ext cx="8412911" cy="31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14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24CBD20-AFFA-FEE5-9A46-F18E8B83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9717EDA-4317-54B2-3231-9DEE57CE17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Gated Recurrent Unit (GRU)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CEFC39A1-7B55-17F4-2553-A6FE57255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noProof="1"/>
              <a:t>A simplification of the LSTM architecture</a:t>
            </a:r>
            <a:r>
              <a:rPr lang="en-GB" sz="1600" noProof="1"/>
              <a:t> </a:t>
            </a:r>
          </a:p>
          <a:p>
            <a:pPr lvl="0"/>
            <a:r>
              <a:rPr lang="en-GB" sz="1800" noProof="1"/>
              <a:t>Instead of maintaining the two separate state variables, it collapses them into a single vector. </a:t>
            </a:r>
          </a:p>
          <a:p>
            <a:pPr lvl="0"/>
            <a:r>
              <a:rPr lang="en-GB" sz="1800" noProof="1"/>
              <a:t>Idea: a single state can simultaneously act as internal memory and as the quantity exposed to the rest of the network</a:t>
            </a:r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r>
              <a:rPr lang="it-IT" dirty="0" err="1"/>
              <a:t>We</a:t>
            </a:r>
            <a:r>
              <a:rPr lang="it-IT" dirty="0"/>
              <a:t> can use </a:t>
            </a:r>
            <a:r>
              <a:rPr lang="it-IT" dirty="0" err="1"/>
              <a:t>PyTorch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a GRU with minimal </a:t>
            </a:r>
            <a:r>
              <a:rPr lang="it-IT" dirty="0" err="1"/>
              <a:t>changes</a:t>
            </a:r>
            <a:r>
              <a:rPr lang="it-IT" dirty="0"/>
              <a:t> to LSTM code</a:t>
            </a:r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sz="1800" noProof="1"/>
          </a:p>
          <a:p>
            <a:pPr marL="120650" indent="0">
              <a:buNone/>
            </a:pPr>
            <a:endParaRPr lang="en-GB" sz="1800" noProof="1"/>
          </a:p>
          <a:p>
            <a:pPr lvl="0"/>
            <a:endParaRPr lang="en-GB" sz="1800" noProof="1"/>
          </a:p>
          <a:p>
            <a:pPr lvl="0"/>
            <a:endParaRPr lang="en-GB" noProof="1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CCF3F00-B17C-FAD9-1A4D-88C9EE3B3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4" y="2812926"/>
            <a:ext cx="8544462" cy="3038982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A0A48EB1-3555-4CC4-28B4-57AE6FBBC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0" y="613186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21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281C0EA-22CE-43A2-E654-CEF1BB53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3743ACE-AE3E-D1BE-8DF5-414028E31C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1"/>
              <a:t>1D Convolution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B20A095-1656-1BCA-CDBF-F852671A8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LSTM and GRU often struggle when dependencies extend across </a:t>
            </a:r>
            <a:r>
              <a:rPr lang="en-GB" sz="1800" b="1" dirty="0"/>
              <a:t>hundreds or thousands of time steps</a:t>
            </a:r>
            <a:endParaRPr lang="en-GB" sz="1800" dirty="0"/>
          </a:p>
          <a:p>
            <a:pPr lvl="0"/>
            <a:r>
              <a:rPr lang="en-GB" sz="1800" dirty="0"/>
              <a:t>Idea: apply convolution!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set of </a:t>
            </a:r>
            <a:r>
              <a:rPr lang="en-GB" sz="1600" b="1" dirty="0"/>
              <a:t>learnable filters</a:t>
            </a:r>
            <a:r>
              <a:rPr lang="en-GB" sz="1600" dirty="0"/>
              <a:t> (</a:t>
            </a:r>
            <a:r>
              <a:rPr lang="en-GB" sz="1600" b="1" dirty="0"/>
              <a:t>kernels</a:t>
            </a:r>
            <a:r>
              <a:rPr lang="en-GB" sz="16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Slide along the temporal axis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Computes local weighted sums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406070-495C-2D43-16ED-DD128C7A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2801157"/>
            <a:ext cx="7886700" cy="36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35540FC-FB68-DC84-B82D-885CF356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F541AE9-AA31-5027-7F8E-E58456E4AB5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1"/>
              <a:t>1D Convolution (2)</a:t>
            </a:r>
            <a:endParaRPr lang="en-GB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2F3053-7F92-9DD5-3921-E9B2A39A2C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If the kernel size is small, the layer captures </a:t>
            </a:r>
            <a:r>
              <a:rPr lang="en-GB" sz="1800" b="1" dirty="0"/>
              <a:t>short-term micro-structure</a:t>
            </a:r>
            <a:r>
              <a:rPr lang="en-GB" sz="1800" dirty="0"/>
              <a:t>.</a:t>
            </a:r>
          </a:p>
          <a:p>
            <a:pPr lvl="0"/>
            <a:r>
              <a:rPr lang="en-GB" sz="1800" dirty="0"/>
              <a:t>If we </a:t>
            </a:r>
            <a:r>
              <a:rPr lang="en-GB" sz="1800" b="1" dirty="0"/>
              <a:t>stack multiple layers</a:t>
            </a:r>
            <a:r>
              <a:rPr lang="en-GB" sz="1800" dirty="0"/>
              <a:t>, the </a:t>
            </a:r>
            <a:r>
              <a:rPr lang="en-GB" sz="1800" b="1" dirty="0"/>
              <a:t>effective receptive field increases</a:t>
            </a:r>
            <a:r>
              <a:rPr lang="en-GB" sz="1800" dirty="0"/>
              <a:t>.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sz="1200" dirty="0"/>
          </a:p>
          <a:p>
            <a:r>
              <a:rPr lang="en-GB" dirty="0"/>
              <a:t>Depth builds </a:t>
            </a:r>
            <a:r>
              <a:rPr lang="en-GB" b="1" dirty="0"/>
              <a:t>hierarchical temporal abstractions</a:t>
            </a:r>
          </a:p>
          <a:p>
            <a:r>
              <a:rPr lang="en-GB" dirty="0"/>
              <a:t>Two hyperparameters strongly affect behaviour: </a:t>
            </a:r>
            <a:r>
              <a:rPr lang="en-GB" b="1" dirty="0"/>
              <a:t>stride</a:t>
            </a:r>
            <a:r>
              <a:rPr lang="en-GB" dirty="0"/>
              <a:t> and </a:t>
            </a:r>
            <a:r>
              <a:rPr lang="en-GB" b="1" dirty="0"/>
              <a:t>padding</a:t>
            </a:r>
            <a:endParaRPr lang="en-GB" dirty="0"/>
          </a:p>
          <a:p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D73858-DC7B-C026-CAF2-1DDE5AB8C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5071316"/>
            <a:ext cx="6772275" cy="16318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B9AE31A-C397-5EAB-268E-CE2A62575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1820705"/>
            <a:ext cx="7772400" cy="24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1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71C575B-108C-92FA-C7C0-226290CC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B3F9C86-725C-E88C-24CA-CBF17A9AE90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WaveNet</a:t>
            </a:r>
            <a:r>
              <a:rPr lang="en-GB" dirty="0"/>
              <a:t> </a:t>
            </a:r>
            <a:r>
              <a:rPr lang="en-GB" dirty="0" err="1"/>
              <a:t>architecuture</a:t>
            </a:r>
            <a:r>
              <a:rPr lang="en-GB" dirty="0"/>
              <a:t> 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E3FF8CD-6484-99DB-D4FA-2A1B2EF5B6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This is not sufficient!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To model a 16 kHz audio waveform, even a few hundred milliseconds correspond to thousands of time steps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Capturing such long-range structure with ordinary convolutions would require either very large kernels or extremely deep networks</a:t>
            </a:r>
          </a:p>
          <a:p>
            <a:r>
              <a:rPr lang="en-GB" sz="1800" dirty="0" err="1"/>
              <a:t>WaveNet</a:t>
            </a:r>
            <a:r>
              <a:rPr lang="en-GB" sz="1800" dirty="0"/>
              <a:t> addresses this by introducing two key ideas: </a:t>
            </a:r>
            <a:r>
              <a:rPr lang="en-GB" sz="1800" b="1" dirty="0"/>
              <a:t>causality</a:t>
            </a:r>
            <a:r>
              <a:rPr lang="en-GB" sz="1800" dirty="0"/>
              <a:t> and </a:t>
            </a:r>
            <a:r>
              <a:rPr lang="en-GB" sz="1800" b="1" dirty="0"/>
              <a:t>dilation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E094BC0-EB06-5A3D-D028-E035D10F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24" y="3052518"/>
            <a:ext cx="8120976" cy="33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34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83FA459-4E4A-4D28-CCB3-F8EEAAFA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8C3CAE0-C258-1EC2-5DD5-F70AC72CC7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WaveNet</a:t>
            </a:r>
            <a:r>
              <a:rPr lang="en-GB" dirty="0"/>
              <a:t> in action (1) 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2B0EB6E-E073-4E0A-FE7E-9CE2FD7F3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On time series with strong weekly periodicity LSTM and </a:t>
            </a:r>
            <a:r>
              <a:rPr lang="en-GB" sz="1800" dirty="0" err="1"/>
              <a:t>WaveNet</a:t>
            </a:r>
            <a:r>
              <a:rPr lang="en-GB" sz="1800" dirty="0"/>
              <a:t> tend to perform comparably</a:t>
            </a:r>
          </a:p>
          <a:p>
            <a:pPr lvl="0"/>
            <a:r>
              <a:rPr lang="en-GB" sz="1800" dirty="0" err="1"/>
              <a:t>WaveNet's</a:t>
            </a:r>
            <a:r>
              <a:rPr lang="en-GB" sz="1800" dirty="0"/>
              <a:t> architectural advantage becomes visible only when dependencies span </a:t>
            </a:r>
            <a:r>
              <a:rPr lang="en-GB" sz="1800" b="1" dirty="0"/>
              <a:t>very different temporal scales simultaneously and local context alone is genuinely insufficient</a:t>
            </a:r>
            <a:r>
              <a:rPr lang="en-GB" sz="1800" dirty="0"/>
              <a:t> </a:t>
            </a:r>
          </a:p>
          <a:p>
            <a:pPr lvl="0"/>
            <a:r>
              <a:rPr lang="en-GB" sz="1800" dirty="0"/>
              <a:t>A compelling example is the </a:t>
            </a:r>
            <a:r>
              <a:rPr lang="en-GB" sz="1800" b="1" dirty="0"/>
              <a:t>electrocardiogram (ECG)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sharp spike lasts a few milliseconds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the full cardiac cycle spans roughly one second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 baseline drift evolves over several seconds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C470972-7CFE-6DC2-44E6-21E4B499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76" y="2691084"/>
            <a:ext cx="270870" cy="329613"/>
          </a:xfrm>
          <a:prstGeom prst="rect">
            <a:avLst/>
          </a:prstGeom>
        </p:spPr>
      </p:pic>
      <p:pic>
        <p:nvPicPr>
          <p:cNvPr id="4" name="Immagine 3" descr="Immagine che contiene linea, Diagramm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CFEC150D-3B29-3DCC-25EE-0FA8BDC3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537" y="3919295"/>
            <a:ext cx="6359857" cy="261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57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92F23E3-10F0-7278-50B2-79896F0C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2A7A834-3D21-2E82-02FC-22F7FE5376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Naive forecasting 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BFD3C03-BE7D-9D37-0F0F-61B4C31C3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727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100" dirty="0"/>
          </a:p>
          <a:p>
            <a:pPr marL="120650" indent="0">
              <a:buNone/>
            </a:pPr>
            <a:endParaRPr lang="en-GB" sz="800" dirty="0"/>
          </a:p>
          <a:p>
            <a:endParaRPr lang="en-GB" sz="800" noProof="0" dirty="0"/>
          </a:p>
          <a:p>
            <a:r>
              <a:rPr lang="en-GB" sz="1800" noProof="0" dirty="0"/>
              <a:t>Simple, yet often a strong </a:t>
            </a:r>
            <a:r>
              <a:rPr lang="en-GB" sz="1800" b="1" noProof="0" dirty="0"/>
              <a:t>baseline</a:t>
            </a:r>
          </a:p>
          <a:p>
            <a:pPr lvl="1">
              <a:spcAft>
                <a:spcPts val="0"/>
              </a:spcAft>
            </a:pPr>
            <a:endParaRPr lang="en-GB" sz="500" dirty="0"/>
          </a:p>
          <a:p>
            <a:r>
              <a:rPr lang="en-GB" sz="1800" noProof="0" dirty="0"/>
              <a:t>Make seasonality </a:t>
            </a:r>
            <a:r>
              <a:rPr lang="en-GB" sz="1800" b="1" noProof="0" dirty="0"/>
              <a:t>visible</a:t>
            </a:r>
            <a:r>
              <a:rPr lang="en-GB" sz="1800" noProof="0" dirty="0"/>
              <a:t>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600" dirty="0"/>
          </a:p>
          <a:p>
            <a:endParaRPr lang="en-GB" sz="1800" noProof="0" dirty="0"/>
          </a:p>
          <a:p>
            <a:endParaRPr lang="en-GB" sz="1800" dirty="0"/>
          </a:p>
          <a:p>
            <a:pPr marL="120650" indent="0">
              <a:buNone/>
            </a:pPr>
            <a:endParaRPr lang="en-GB" sz="2800" dirty="0"/>
          </a:p>
          <a:p>
            <a:r>
              <a:rPr lang="en-GB" dirty="0"/>
              <a:t>The Pandas </a:t>
            </a:r>
            <a:r>
              <a:rPr lang="en-GB" b="1" dirty="0"/>
              <a:t>diff() </a:t>
            </a:r>
            <a:r>
              <a:rPr lang="en-GB" dirty="0"/>
              <a:t>method</a:t>
            </a:r>
            <a:r>
              <a:rPr lang="en-GB" b="1" dirty="0"/>
              <a:t> </a:t>
            </a:r>
            <a:r>
              <a:rPr lang="en-GB" dirty="0"/>
              <a:t>computes the difference between each observation and the value recorded a specified number of periods earlier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61C031-2D17-0293-5933-DE6F2CBF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3940687"/>
            <a:ext cx="4685974" cy="20341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E5AC846-7465-D353-E489-4F81CB5C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" y="1080804"/>
            <a:ext cx="6422732" cy="19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529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A153D83-4F0C-C714-5F95-F2960B13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127AA2F-31BA-FC5D-6B24-FF340683C3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 err="1"/>
              <a:t>WaveNet</a:t>
            </a:r>
            <a:r>
              <a:rPr lang="en-GB" dirty="0"/>
              <a:t> in action (2) 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DAAE4D1-4CA1-C363-86AB-5DD8150A4C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78796"/>
            <a:ext cx="8520600" cy="5749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1"/>
              <a:t>In one-step-ahead forecasting the next sample is always close to the current one and LSTM's local memory suffices</a:t>
            </a:r>
          </a:p>
          <a:p>
            <a:r>
              <a:rPr lang="en-GB" sz="1800" noProof="1"/>
              <a:t>A different task is </a:t>
            </a:r>
            <a:r>
              <a:rPr lang="en-GB" sz="1800" b="1" noProof="1"/>
              <a:t>autoregressive generation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the model predicts one step ahead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feeds that prediction back as input, and repeats over several seconds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noProof="1"/>
              <a:t>Any model that has not internalized the true temporal structure will quickly lose the rhythm and collapse to a flat line.</a:t>
            </a:r>
          </a:p>
          <a:p>
            <a:pPr lvl="0"/>
            <a:endParaRPr lang="en-GB" sz="1600" noProof="1"/>
          </a:p>
          <a:p>
            <a:pPr lvl="0"/>
            <a:endParaRPr lang="en-GB" sz="11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pPr lvl="0"/>
            <a:endParaRPr lang="en-GB" sz="1600" noProof="1"/>
          </a:p>
          <a:p>
            <a:endParaRPr lang="en-GB" noProof="1"/>
          </a:p>
          <a:p>
            <a:r>
              <a:rPr lang="en-GB" noProof="1"/>
              <a:t>This is like the recursive multi-step forecasting (same mechanism). The difference is the intent: </a:t>
            </a:r>
            <a:r>
              <a:rPr lang="en-GB" dirty="0"/>
              <a:t>the goal </a:t>
            </a:r>
            <a:r>
              <a:rPr lang="en-GB" b="1" dirty="0"/>
              <a:t>is not to predict</a:t>
            </a:r>
            <a:r>
              <a:rPr lang="en-GB" dirty="0"/>
              <a:t> the exact millivolt value, but to </a:t>
            </a:r>
            <a:r>
              <a:rPr lang="en-GB" b="1" dirty="0"/>
              <a:t>generate a plausible ECG</a:t>
            </a:r>
            <a:endParaRPr lang="en-GB" noProof="1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20D4F21-E6E7-71FF-CDDC-607C7D81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6" y="2988927"/>
            <a:ext cx="7772400" cy="2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4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9C9349-1A7D-B6F7-9D1D-63CDA71D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691048C-E883-A41A-04F9-2F88973303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Autocorrelation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302263B-66B8-EE9F-D1FE-B16B7FDB0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92349"/>
            <a:ext cx="8520600" cy="549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Readership shows strong </a:t>
            </a:r>
            <a:r>
              <a:rPr lang="en-GB" b="1" dirty="0"/>
              <a:t>weekly pattern</a:t>
            </a:r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When a series is strongly correlated with a </a:t>
            </a:r>
            <a:r>
              <a:rPr lang="en-GB" b="1" noProof="0" dirty="0"/>
              <a:t>time-shifted version of itself</a:t>
            </a:r>
            <a:r>
              <a:rPr lang="en-GB" noProof="0" dirty="0"/>
              <a:t>, it exhibits </a:t>
            </a:r>
            <a:r>
              <a:rPr lang="en-GB" b="1" noProof="0" dirty="0"/>
              <a:t>autocorrelation</a:t>
            </a: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7AA868-6331-3227-AE40-9243D3BC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" y="1499399"/>
            <a:ext cx="8615764" cy="4161069"/>
          </a:xfrm>
          <a:prstGeom prst="rect">
            <a:avLst/>
          </a:prstGeom>
        </p:spPr>
      </p:pic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ABD01CC-025E-11F0-6D77-2790126B0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81" y="117281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DDA93CF-8FA9-69AF-2D56-357CDA38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B97B17C-7510-D199-4DE6-48B5688960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Mean Absolute Error (MAE)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EC002BB-19E0-E6C5-8C1F-8D6911EAC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Quantitative</a:t>
            </a:r>
            <a:r>
              <a:rPr lang="en-GB" dirty="0"/>
              <a:t> assessment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dirty="0"/>
              <a:t>H</a:t>
            </a:r>
            <a:r>
              <a:rPr lang="en-GB" noProof="0" dirty="0"/>
              <a:t>ow </a:t>
            </a:r>
            <a:r>
              <a:rPr lang="en-GB" b="1" noProof="0" dirty="0"/>
              <a:t>far</a:t>
            </a:r>
            <a:r>
              <a:rPr lang="en-GB" noProof="0" dirty="0"/>
              <a:t> the predictions are, on average, from the true observations:</a:t>
            </a:r>
            <a:br>
              <a:rPr lang="en-GB" noProof="0" dirty="0"/>
            </a:br>
            <a:endParaRPr lang="en-GB" sz="2000" noProof="0" dirty="0"/>
          </a:p>
          <a:p>
            <a:r>
              <a:rPr lang="en-GB" sz="1800" dirty="0"/>
              <a:t>Absolute errors are </a:t>
            </a:r>
            <a:r>
              <a:rPr lang="en-GB" sz="1800" b="1" dirty="0"/>
              <a:t>hard</a:t>
            </a:r>
            <a:r>
              <a:rPr lang="en-GB" sz="1800" dirty="0"/>
              <a:t> to interpret (large or small?):</a:t>
            </a:r>
          </a:p>
          <a:p>
            <a:r>
              <a:rPr lang="en-GB" sz="2000" dirty="0"/>
              <a:t> </a:t>
            </a:r>
          </a:p>
          <a:p>
            <a:pPr marL="120650" indent="0">
              <a:buNone/>
            </a:pPr>
            <a:r>
              <a:rPr lang="en-GB" sz="1800" dirty="0"/>
              <a:t> </a:t>
            </a:r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D0DDBB-6B2D-A2B4-935D-D18B54E7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" y="1663398"/>
            <a:ext cx="7772400" cy="2493238"/>
          </a:xfrm>
          <a:prstGeom prst="rect">
            <a:avLst/>
          </a:prstGeom>
        </p:spPr>
      </p:pic>
      <p:pic>
        <p:nvPicPr>
          <p:cNvPr id="12" name="Immagine 11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9C68437-62A7-74DD-8868-C09C9C3C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24" y="5376782"/>
            <a:ext cx="5617234" cy="885600"/>
          </a:xfrm>
          <a:prstGeom prst="rect">
            <a:avLst/>
          </a:prstGeom>
        </p:spPr>
      </p:pic>
      <p:pic>
        <p:nvPicPr>
          <p:cNvPr id="13" name="Immagine 1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F1136FE-8872-451B-AC36-3A578756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3" y="5376782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609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79B8F8-8B0B-409E-9F87-43E5BEC442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1488FF-DD04-4F1A-9AB7-D2F27367F34D}">
  <ds:schemaRefs>
    <ds:schemaRef ds:uri="3bd0d43f-5e5b-43cd-b6fc-691bd77672c6"/>
    <ds:schemaRef ds:uri="http://schemas.microsoft.com/office/infopath/2007/PartnerControls"/>
    <ds:schemaRef ds:uri="e9b5433c-2372-4cb7-8bab-09518096b29b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5C608A0-0E7D-48DE-9202-C7501813C7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55340</TotalTime>
  <Words>3558</Words>
  <Application>Microsoft Macintosh PowerPoint</Application>
  <PresentationFormat>Presentazione su schermo (4:3)</PresentationFormat>
  <Paragraphs>1039</Paragraphs>
  <Slides>70</Slides>
  <Notes>70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70</vt:i4>
      </vt:variant>
    </vt:vector>
  </HeadingPairs>
  <TitlesOfParts>
    <vt:vector size="74" baseType="lpstr">
      <vt:lpstr>Open Sans</vt:lpstr>
      <vt:lpstr>Arial</vt:lpstr>
      <vt:lpstr>Economica</vt:lpstr>
      <vt:lpstr>Luxe</vt:lpstr>
      <vt:lpstr>Time Series Forecasting</vt:lpstr>
      <vt:lpstr>Objectives</vt:lpstr>
      <vt:lpstr>Definition of time serie</vt:lpstr>
      <vt:lpstr>Chicago Transit Authority Dataset</vt:lpstr>
      <vt:lpstr>Forecasting</vt:lpstr>
      <vt:lpstr>Seasonality</vt:lpstr>
      <vt:lpstr>Naive forecasting </vt:lpstr>
      <vt:lpstr>Autocorrelation</vt:lpstr>
      <vt:lpstr>Mean Absolute Error (MAE)</vt:lpstr>
      <vt:lpstr>Mean Absolute Percentage Error (MAPE)</vt:lpstr>
      <vt:lpstr>Mean Squared Error (MSE)</vt:lpstr>
      <vt:lpstr> Long-Term Patterns (1)</vt:lpstr>
      <vt:lpstr>Long-Term Patterns (2)</vt:lpstr>
      <vt:lpstr>Long-Term Patterns (3)</vt:lpstr>
      <vt:lpstr>Autoregressive Moving Average (ARMA) (1)</vt:lpstr>
      <vt:lpstr>Autoregressive Moving Average (ARMA) (2)</vt:lpstr>
      <vt:lpstr>Differencing (1)</vt:lpstr>
      <vt:lpstr>Differencing (2)</vt:lpstr>
      <vt:lpstr>Differencing (3)</vt:lpstr>
      <vt:lpstr>Autoregressive Integrated Moving Average (ARIMA)</vt:lpstr>
      <vt:lpstr>Seasonal ARIMA (SARIMA)</vt:lpstr>
      <vt:lpstr>Statsmodels library</vt:lpstr>
      <vt:lpstr>Electrical power consumption dataset (1)</vt:lpstr>
      <vt:lpstr>Electrical power consumption dataset (2)</vt:lpstr>
      <vt:lpstr>Electrical power consumption dataset (3)</vt:lpstr>
      <vt:lpstr>Recurrent Neuron</vt:lpstr>
      <vt:lpstr>Unrolling through time</vt:lpstr>
      <vt:lpstr>Recurrent Layer</vt:lpstr>
      <vt:lpstr>Mini-batches</vt:lpstr>
      <vt:lpstr>Unrolling through time the layer</vt:lpstr>
      <vt:lpstr>Recurrent Architectures: sequence-to-sequence</vt:lpstr>
      <vt:lpstr>Recurrent Architectures: sequence-to-vector</vt:lpstr>
      <vt:lpstr>Recurrent Architectures: vector-to-sequence</vt:lpstr>
      <vt:lpstr>Recurrent Architectures: encoder-decoder</vt:lpstr>
      <vt:lpstr>Backpropagation Through Time (1)</vt:lpstr>
      <vt:lpstr>Backpropagation Through Time (2)</vt:lpstr>
      <vt:lpstr>Backpropagation Through Time (3)</vt:lpstr>
      <vt:lpstr>Backpropagation Through Time (4)</vt:lpstr>
      <vt:lpstr>Backpropagation Through Time (5)</vt:lpstr>
      <vt:lpstr>Truncation length</vt:lpstr>
      <vt:lpstr>Application to Forecasting (1)</vt:lpstr>
      <vt:lpstr>Application to Forecasting (2)</vt:lpstr>
      <vt:lpstr>Deep RNN</vt:lpstr>
      <vt:lpstr>Multivariate time series</vt:lpstr>
      <vt:lpstr>Recursive multi-step forecasting (1)</vt:lpstr>
      <vt:lpstr>Recursive multi-step forecasting (2)</vt:lpstr>
      <vt:lpstr>Direct multi-step forecasting (1)</vt:lpstr>
      <vt:lpstr>Direct multi-step forecasting (2)</vt:lpstr>
      <vt:lpstr>Sequence-to-sequence forecasting (1)</vt:lpstr>
      <vt:lpstr>Sequence-to-sequence forecasting (2)</vt:lpstr>
      <vt:lpstr>Handling Long Sequences (1)</vt:lpstr>
      <vt:lpstr>Handling Long Sequences (2)</vt:lpstr>
      <vt:lpstr>Handling Long Sequences (3)</vt:lpstr>
      <vt:lpstr>Saturating activation functions</vt:lpstr>
      <vt:lpstr>Gradient clipping</vt:lpstr>
      <vt:lpstr>Batch normalization</vt:lpstr>
      <vt:lpstr>Layer Normalization</vt:lpstr>
      <vt:lpstr>Short-Term Memory Problem</vt:lpstr>
      <vt:lpstr>Long Short-Term Memory (LSTM)</vt:lpstr>
      <vt:lpstr>The long-term state</vt:lpstr>
      <vt:lpstr>The Forget gate</vt:lpstr>
      <vt:lpstr>The input and candidate gates</vt:lpstr>
      <vt:lpstr>Updating the state</vt:lpstr>
      <vt:lpstr>LSTM in action</vt:lpstr>
      <vt:lpstr>Gated Recurrent Unit (GRU)</vt:lpstr>
      <vt:lpstr>1D Convolution (1)</vt:lpstr>
      <vt:lpstr>1D Convolution (2)</vt:lpstr>
      <vt:lpstr>WaveNet architecuture </vt:lpstr>
      <vt:lpstr>WaveNet in action (1) </vt:lpstr>
      <vt:lpstr>WaveNet in action (2)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34</cp:revision>
  <dcterms:modified xsi:type="dcterms:W3CDTF">2026-02-20T14:07:22Z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